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70" r:id="rId2"/>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59C5AE0-E2E6-2249-4FB9-7F570B34D1CA}" v="202" dt="2020-10-20T17:41:17.9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4"/>
    <p:restoredTop sz="94620"/>
  </p:normalViewPr>
  <p:slideViewPr>
    <p:cSldViewPr snapToGrid="0" snapToObjects="1">
      <p:cViewPr varScale="1">
        <p:scale>
          <a:sx n="73" d="100"/>
          <a:sy n="73" d="100"/>
        </p:scale>
        <p:origin x="163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microsoft.com/office/2015/10/relationships/revisionInfo" Target="revisionInfo.xml"/><Relationship Id="rId3" Type="http://schemas.openxmlformats.org/officeDocument/2006/relationships/presProps" Target="presProps.xml"/><Relationship Id="rId7" Type="http://schemas.microsoft.com/office/2016/11/relationships/changesInfo" Target="changesInfos/changesInfo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est User" userId="S::urn:spo:anon#b2ad1b1cebd44d8740c0d4881782edf2043427bc2e3209e1477e209d5cf6dddb::" providerId="AD" clId="Web-{459C5AE0-E2E6-2249-4FB9-7F570B34D1CA}"/>
    <pc:docChg chg="modSld">
      <pc:chgData name="Guest User" userId="S::urn:spo:anon#b2ad1b1cebd44d8740c0d4881782edf2043427bc2e3209e1477e209d5cf6dddb::" providerId="AD" clId="Web-{459C5AE0-E2E6-2249-4FB9-7F570B34D1CA}" dt="2020-10-20T17:41:17.939" v="197" actId="1076"/>
      <pc:docMkLst>
        <pc:docMk/>
      </pc:docMkLst>
      <pc:sldChg chg="addSp delSp modSp">
        <pc:chgData name="Guest User" userId="S::urn:spo:anon#b2ad1b1cebd44d8740c0d4881782edf2043427bc2e3209e1477e209d5cf6dddb::" providerId="AD" clId="Web-{459C5AE0-E2E6-2249-4FB9-7F570B34D1CA}" dt="2020-10-20T17:41:17.939" v="197" actId="1076"/>
        <pc:sldMkLst>
          <pc:docMk/>
          <pc:sldMk cId="900246206" sldId="270"/>
        </pc:sldMkLst>
        <pc:spChg chg="add del mod">
          <ac:chgData name="Guest User" userId="S::urn:spo:anon#b2ad1b1cebd44d8740c0d4881782edf2043427bc2e3209e1477e209d5cf6dddb::" providerId="AD" clId="Web-{459C5AE0-E2E6-2249-4FB9-7F570B34D1CA}" dt="2020-10-20T17:39:28.532" v="183"/>
          <ac:spMkLst>
            <pc:docMk/>
            <pc:sldMk cId="900246206" sldId="270"/>
            <ac:spMk id="8" creationId="{0CEFD9AB-C2CC-42FE-888C-8A7849E60625}"/>
          </ac:spMkLst>
        </pc:spChg>
        <pc:spChg chg="mod">
          <ac:chgData name="Guest User" userId="S::urn:spo:anon#b2ad1b1cebd44d8740c0d4881782edf2043427bc2e3209e1477e209d5cf6dddb::" providerId="AD" clId="Web-{459C5AE0-E2E6-2249-4FB9-7F570B34D1CA}" dt="2020-10-20T17:36:16.092" v="150" actId="1076"/>
          <ac:spMkLst>
            <pc:docMk/>
            <pc:sldMk cId="900246206" sldId="270"/>
            <ac:spMk id="10" creationId="{5973BC53-26D7-DF44-8B75-D38553CDAFCB}"/>
          </ac:spMkLst>
        </pc:spChg>
        <pc:spChg chg="mod">
          <ac:chgData name="Guest User" userId="S::urn:spo:anon#b2ad1b1cebd44d8740c0d4881782edf2043427bc2e3209e1477e209d5cf6dddb::" providerId="AD" clId="Web-{459C5AE0-E2E6-2249-4FB9-7F570B34D1CA}" dt="2020-10-20T17:36:12.920" v="148" actId="20577"/>
          <ac:spMkLst>
            <pc:docMk/>
            <pc:sldMk cId="900246206" sldId="270"/>
            <ac:spMk id="11" creationId="{9BD2989E-0CDD-CC46-B152-4264B582601B}"/>
          </ac:spMkLst>
        </pc:spChg>
        <pc:spChg chg="add mod">
          <ac:chgData name="Guest User" userId="S::urn:spo:anon#b2ad1b1cebd44d8740c0d4881782edf2043427bc2e3209e1477e209d5cf6dddb::" providerId="AD" clId="Web-{459C5AE0-E2E6-2249-4FB9-7F570B34D1CA}" dt="2020-10-20T17:41:17.939" v="197" actId="1076"/>
          <ac:spMkLst>
            <pc:docMk/>
            <pc:sldMk cId="900246206" sldId="270"/>
            <ac:spMk id="13" creationId="{F5EF5F78-B698-48DB-B908-C3629C923F4E}"/>
          </ac:spMkLst>
        </pc:spChg>
        <pc:spChg chg="add del">
          <ac:chgData name="Guest User" userId="S::urn:spo:anon#b2ad1b1cebd44d8740c0d4881782edf2043427bc2e3209e1477e209d5cf6dddb::" providerId="AD" clId="Web-{459C5AE0-E2E6-2249-4FB9-7F570B34D1CA}" dt="2020-10-20T17:41:11.689" v="196"/>
          <ac:spMkLst>
            <pc:docMk/>
            <pc:sldMk cId="900246206" sldId="270"/>
            <ac:spMk id="14" creationId="{AEC0B104-88C0-474B-B01E-F45D7BC12B60}"/>
          </ac:spMkLst>
        </pc:spChg>
        <pc:spChg chg="add del">
          <ac:chgData name="Guest User" userId="S::urn:spo:anon#b2ad1b1cebd44d8740c0d4881782edf2043427bc2e3209e1477e209d5cf6dddb::" providerId="AD" clId="Web-{459C5AE0-E2E6-2249-4FB9-7F570B34D1CA}" dt="2020-10-20T17:41:10.548" v="195"/>
          <ac:spMkLst>
            <pc:docMk/>
            <pc:sldMk cId="900246206" sldId="270"/>
            <ac:spMk id="16" creationId="{FC9DAEAD-E1DA-4E22-A270-D7B4CA574884}"/>
          </ac:spMkLst>
        </pc:spChg>
        <pc:spChg chg="add del mod">
          <ac:chgData name="Guest User" userId="S::urn:spo:anon#b2ad1b1cebd44d8740c0d4881782edf2043427bc2e3209e1477e209d5cf6dddb::" providerId="AD" clId="Web-{459C5AE0-E2E6-2249-4FB9-7F570B34D1CA}" dt="2020-10-20T17:41:08.955" v="194"/>
          <ac:spMkLst>
            <pc:docMk/>
            <pc:sldMk cId="900246206" sldId="270"/>
            <ac:spMk id="17" creationId="{82ECF4CB-A5FA-4A0F-A2C5-508CAE49B9B5}"/>
          </ac:spMkLst>
        </pc:spChg>
        <pc:spChg chg="mod">
          <ac:chgData name="Guest User" userId="S::urn:spo:anon#b2ad1b1cebd44d8740c0d4881782edf2043427bc2e3209e1477e209d5cf6dddb::" providerId="AD" clId="Web-{459C5AE0-E2E6-2249-4FB9-7F570B34D1CA}" dt="2020-10-20T17:36:26.421" v="152" actId="1076"/>
          <ac:spMkLst>
            <pc:docMk/>
            <pc:sldMk cId="900246206" sldId="270"/>
            <ac:spMk id="25" creationId="{B4BEE1EE-DA16-784F-9C91-FBCDF63CA098}"/>
          </ac:spMkLst>
        </pc:spChg>
        <pc:spChg chg="mod">
          <ac:chgData name="Guest User" userId="S::urn:spo:anon#b2ad1b1cebd44d8740c0d4881782edf2043427bc2e3209e1477e209d5cf6dddb::" providerId="AD" clId="Web-{459C5AE0-E2E6-2249-4FB9-7F570B34D1CA}" dt="2020-10-20T17:36:31.764" v="153" actId="1076"/>
          <ac:spMkLst>
            <pc:docMk/>
            <pc:sldMk cId="900246206" sldId="270"/>
            <ac:spMk id="28" creationId="{C5722FD9-02BF-024A-875E-3ECA18FBB63E}"/>
          </ac:spMkLst>
        </pc:spChg>
        <pc:spChg chg="mod">
          <ac:chgData name="Guest User" userId="S::urn:spo:anon#b2ad1b1cebd44d8740c0d4881782edf2043427bc2e3209e1477e209d5cf6dddb::" providerId="AD" clId="Web-{459C5AE0-E2E6-2249-4FB9-7F570B34D1CA}" dt="2020-10-20T17:36:50.265" v="157" actId="1076"/>
          <ac:spMkLst>
            <pc:docMk/>
            <pc:sldMk cId="900246206" sldId="270"/>
            <ac:spMk id="31" creationId="{684E34A2-A04F-7544-AD7D-0C29EEFF2868}"/>
          </ac:spMkLst>
        </pc:spChg>
        <pc:spChg chg="mod">
          <ac:chgData name="Guest User" userId="S::urn:spo:anon#b2ad1b1cebd44d8740c0d4881782edf2043427bc2e3209e1477e209d5cf6dddb::" providerId="AD" clId="Web-{459C5AE0-E2E6-2249-4FB9-7F570B34D1CA}" dt="2020-10-20T17:36:55.061" v="158" actId="1076"/>
          <ac:spMkLst>
            <pc:docMk/>
            <pc:sldMk cId="900246206" sldId="270"/>
            <ac:spMk id="34" creationId="{7035BEBD-8D5F-304D-A1D7-591A6ED4C08F}"/>
          </ac:spMkLst>
        </pc:spChg>
        <pc:spChg chg="mod">
          <ac:chgData name="Guest User" userId="S::urn:spo:anon#b2ad1b1cebd44d8740c0d4881782edf2043427bc2e3209e1477e209d5cf6dddb::" providerId="AD" clId="Web-{459C5AE0-E2E6-2249-4FB9-7F570B34D1CA}" dt="2020-10-20T17:37:06.233" v="161" actId="1076"/>
          <ac:spMkLst>
            <pc:docMk/>
            <pc:sldMk cId="900246206" sldId="270"/>
            <ac:spMk id="37" creationId="{CF0EDC23-877F-B843-A285-808CBA9E4CD4}"/>
          </ac:spMkLst>
        </pc:spChg>
        <pc:spChg chg="mod">
          <ac:chgData name="Guest User" userId="S::urn:spo:anon#b2ad1b1cebd44d8740c0d4881782edf2043427bc2e3209e1477e209d5cf6dddb::" providerId="AD" clId="Web-{459C5AE0-E2E6-2249-4FB9-7F570B34D1CA}" dt="2020-10-20T17:33:01.278" v="10" actId="1076"/>
          <ac:spMkLst>
            <pc:docMk/>
            <pc:sldMk cId="900246206" sldId="270"/>
            <ac:spMk id="43" creationId="{7B05DA8A-574A-0348-B2FE-6CB726575088}"/>
          </ac:spMkLst>
        </pc:spChg>
        <pc:spChg chg="mod">
          <ac:chgData name="Guest User" userId="S::urn:spo:anon#b2ad1b1cebd44d8740c0d4881782edf2043427bc2e3209e1477e209d5cf6dddb::" providerId="AD" clId="Web-{459C5AE0-E2E6-2249-4FB9-7F570B34D1CA}" dt="2020-10-20T17:37:23.905" v="162" actId="1076"/>
          <ac:spMkLst>
            <pc:docMk/>
            <pc:sldMk cId="900246206" sldId="270"/>
            <ac:spMk id="46" creationId="{D6B16E87-7036-6B44-BE3D-46080F68CAC1}"/>
          </ac:spMkLst>
        </pc:spChg>
        <pc:spChg chg="mod">
          <ac:chgData name="Guest User" userId="S::urn:spo:anon#b2ad1b1cebd44d8740c0d4881782edf2043427bc2e3209e1477e209d5cf6dddb::" providerId="AD" clId="Web-{459C5AE0-E2E6-2249-4FB9-7F570B34D1CA}" dt="2020-10-20T17:33:17.153" v="11" actId="1076"/>
          <ac:spMkLst>
            <pc:docMk/>
            <pc:sldMk cId="900246206" sldId="270"/>
            <ac:spMk id="49" creationId="{ADFCEA84-08CD-3744-8C41-03DCFD1E37BC}"/>
          </ac:spMkLst>
        </pc:spChg>
        <pc:spChg chg="mod">
          <ac:chgData name="Guest User" userId="S::urn:spo:anon#b2ad1b1cebd44d8740c0d4881782edf2043427bc2e3209e1477e209d5cf6dddb::" providerId="AD" clId="Web-{459C5AE0-E2E6-2249-4FB9-7F570B34D1CA}" dt="2020-10-20T17:38:08.953" v="169" actId="1076"/>
          <ac:spMkLst>
            <pc:docMk/>
            <pc:sldMk cId="900246206" sldId="270"/>
            <ac:spMk id="50" creationId="{DC43F4FA-89FF-E841-9E01-ACB566BBD5B2}"/>
          </ac:spMkLst>
        </pc:spChg>
        <pc:spChg chg="mod">
          <ac:chgData name="Guest User" userId="S::urn:spo:anon#b2ad1b1cebd44d8740c0d4881782edf2043427bc2e3209e1477e209d5cf6dddb::" providerId="AD" clId="Web-{459C5AE0-E2E6-2249-4FB9-7F570B34D1CA}" dt="2020-10-20T17:38:32.719" v="172" actId="1076"/>
          <ac:spMkLst>
            <pc:docMk/>
            <pc:sldMk cId="900246206" sldId="270"/>
            <ac:spMk id="53" creationId="{30183699-FFA6-B045-9320-15792742F504}"/>
          </ac:spMkLst>
        </pc:spChg>
        <pc:spChg chg="mod">
          <ac:chgData name="Guest User" userId="S::urn:spo:anon#b2ad1b1cebd44d8740c0d4881782edf2043427bc2e3209e1477e209d5cf6dddb::" providerId="AD" clId="Web-{459C5AE0-E2E6-2249-4FB9-7F570B34D1CA}" dt="2020-10-20T17:31:35.699" v="1" actId="1076"/>
          <ac:spMkLst>
            <pc:docMk/>
            <pc:sldMk cId="900246206" sldId="270"/>
            <ac:spMk id="56" creationId="{D40D99A8-2B40-5449-B166-20D85BF84607}"/>
          </ac:spMkLst>
        </pc:spChg>
        <pc:spChg chg="mod">
          <ac:chgData name="Guest User" userId="S::urn:spo:anon#b2ad1b1cebd44d8740c0d4881782edf2043427bc2e3209e1477e209d5cf6dddb::" providerId="AD" clId="Web-{459C5AE0-E2E6-2249-4FB9-7F570B34D1CA}" dt="2020-10-20T17:32:48.731" v="9" actId="1076"/>
          <ac:spMkLst>
            <pc:docMk/>
            <pc:sldMk cId="900246206" sldId="270"/>
            <ac:spMk id="62" creationId="{FC65410B-4DF4-4049-942D-FDC1179F79BE}"/>
          </ac:spMkLst>
        </pc:spChg>
        <pc:spChg chg="add mod">
          <ac:chgData name="Guest User" userId="S::urn:spo:anon#b2ad1b1cebd44d8740c0d4881782edf2043427bc2e3209e1477e209d5cf6dddb::" providerId="AD" clId="Web-{459C5AE0-E2E6-2249-4FB9-7F570B34D1CA}" dt="2020-10-20T17:38:29.203" v="171" actId="1076"/>
          <ac:spMkLst>
            <pc:docMk/>
            <pc:sldMk cId="900246206" sldId="270"/>
            <ac:spMk id="63" creationId="{A12B1C96-0258-48C5-AE3C-9B6D37AA89EB}"/>
          </ac:spMkLst>
        </pc:spChg>
        <pc:spChg chg="mod">
          <ac:chgData name="Guest User" userId="S::urn:spo:anon#b2ad1b1cebd44d8740c0d4881782edf2043427bc2e3209e1477e209d5cf6dddb::" providerId="AD" clId="Web-{459C5AE0-E2E6-2249-4FB9-7F570B34D1CA}" dt="2020-10-20T17:35:06.701" v="44" actId="20577"/>
          <ac:spMkLst>
            <pc:docMk/>
            <pc:sldMk cId="900246206" sldId="270"/>
            <ac:spMk id="75" creationId="{C1A47CD5-6E20-074E-AC58-3CDFFC28F6FE}"/>
          </ac:spMkLst>
        </pc:spChg>
        <pc:spChg chg="mod">
          <ac:chgData name="Guest User" userId="S::urn:spo:anon#b2ad1b1cebd44d8740c0d4881782edf2043427bc2e3209e1477e209d5cf6dddb::" providerId="AD" clId="Web-{459C5AE0-E2E6-2249-4FB9-7F570B34D1CA}" dt="2020-10-20T17:35:13.811" v="46" actId="1076"/>
          <ac:spMkLst>
            <pc:docMk/>
            <pc:sldMk cId="900246206" sldId="270"/>
            <ac:spMk id="84" creationId="{92F5760A-A79B-4645-B156-38B4685F6795}"/>
          </ac:spMkLst>
        </pc:spChg>
        <pc:spChg chg="mod">
          <ac:chgData name="Guest User" userId="S::urn:spo:anon#b2ad1b1cebd44d8740c0d4881782edf2043427bc2e3209e1477e209d5cf6dddb::" providerId="AD" clId="Web-{459C5AE0-E2E6-2249-4FB9-7F570B34D1CA}" dt="2020-10-20T17:35:18.404" v="47" actId="1076"/>
          <ac:spMkLst>
            <pc:docMk/>
            <pc:sldMk cId="900246206" sldId="270"/>
            <ac:spMk id="85" creationId="{C1C04209-D360-E44C-8AA5-EC133100B519}"/>
          </ac:spMkLst>
        </pc:spChg>
        <pc:spChg chg="mod">
          <ac:chgData name="Guest User" userId="S::urn:spo:anon#b2ad1b1cebd44d8740c0d4881782edf2043427bc2e3209e1477e209d5cf6dddb::" providerId="AD" clId="Web-{459C5AE0-E2E6-2249-4FB9-7F570B34D1CA}" dt="2020-10-20T17:31:48.605" v="4" actId="1076"/>
          <ac:spMkLst>
            <pc:docMk/>
            <pc:sldMk cId="900246206" sldId="270"/>
            <ac:spMk id="89" creationId="{6B216DBB-66A7-9547-9899-901CB1EA0ABB}"/>
          </ac:spMkLst>
        </pc:spChg>
        <pc:grpChg chg="mod">
          <ac:chgData name="Guest User" userId="S::urn:spo:anon#b2ad1b1cebd44d8740c0d4881782edf2043427bc2e3209e1477e209d5cf6dddb::" providerId="AD" clId="Web-{459C5AE0-E2E6-2249-4FB9-7F570B34D1CA}" dt="2020-10-20T17:32:42.497" v="8" actId="1076"/>
          <ac:grpSpMkLst>
            <pc:docMk/>
            <pc:sldMk cId="900246206" sldId="270"/>
            <ac:grpSpMk id="78" creationId="{0BAC67D6-0C3F-AA4F-A10C-86B551C15F9A}"/>
          </ac:grpSpMkLst>
        </pc:grpChg>
        <pc:grpChg chg="mod">
          <ac:chgData name="Guest User" userId="S::urn:spo:anon#b2ad1b1cebd44d8740c0d4881782edf2043427bc2e3209e1477e209d5cf6dddb::" providerId="AD" clId="Web-{459C5AE0-E2E6-2249-4FB9-7F570B34D1CA}" dt="2020-10-20T17:32:39.028" v="7" actId="1076"/>
          <ac:grpSpMkLst>
            <pc:docMk/>
            <pc:sldMk cId="900246206" sldId="270"/>
            <ac:grpSpMk id="81" creationId="{F3EA6110-7A92-E44B-BCD9-CEDA9AB596F7}"/>
          </ac:grpSpMkLst>
        </pc:grpChg>
        <pc:picChg chg="add mod">
          <ac:chgData name="Guest User" userId="S::urn:spo:anon#b2ad1b1cebd44d8740c0d4881782edf2043427bc2e3209e1477e209d5cf6dddb::" providerId="AD" clId="Web-{459C5AE0-E2E6-2249-4FB9-7F570B34D1CA}" dt="2020-10-20T17:40:08.641" v="186" actId="688"/>
          <ac:picMkLst>
            <pc:docMk/>
            <pc:sldMk cId="900246206" sldId="270"/>
            <ac:picMk id="5" creationId="{6E919806-0258-4CAA-90CB-48441ED5A98C}"/>
          </ac:picMkLst>
        </pc:picChg>
        <pc:picChg chg="mod">
          <ac:chgData name="Guest User" userId="S::urn:spo:anon#b2ad1b1cebd44d8740c0d4881782edf2043427bc2e3209e1477e209d5cf6dddb::" providerId="AD" clId="Web-{459C5AE0-E2E6-2249-4FB9-7F570B34D1CA}" dt="2020-10-20T17:35:24.201" v="48" actId="1076"/>
          <ac:picMkLst>
            <pc:docMk/>
            <pc:sldMk cId="900246206" sldId="270"/>
            <ac:picMk id="51" creationId="{280134A2-44CF-B243-B632-F3ADF6638A97}"/>
          </ac:picMkLst>
        </pc:picChg>
        <pc:picChg chg="mod">
          <ac:chgData name="Guest User" userId="S::urn:spo:anon#b2ad1b1cebd44d8740c0d4881782edf2043427bc2e3209e1477e209d5cf6dddb::" providerId="AD" clId="Web-{459C5AE0-E2E6-2249-4FB9-7F570B34D1CA}" dt="2020-10-20T17:31:31.418" v="0" actId="1076"/>
          <ac:picMkLst>
            <pc:docMk/>
            <pc:sldMk cId="900246206" sldId="270"/>
            <ac:picMk id="55" creationId="{B4E959DD-1DA8-E140-9431-FC4F6AA4BF63}"/>
          </ac:picMkLst>
        </pc:picChg>
        <pc:picChg chg="mod">
          <ac:chgData name="Guest User" userId="S::urn:spo:anon#b2ad1b1cebd44d8740c0d4881782edf2043427bc2e3209e1477e209d5cf6dddb::" providerId="AD" clId="Web-{459C5AE0-E2E6-2249-4FB9-7F570B34D1CA}" dt="2020-10-20T17:37:03.343" v="160" actId="1076"/>
          <ac:picMkLst>
            <pc:docMk/>
            <pc:sldMk cId="900246206" sldId="270"/>
            <ac:picMk id="65" creationId="{53BA5A5E-48D2-2C49-81C5-435970AB83E0}"/>
          </ac:picMkLst>
        </pc:picChg>
        <pc:picChg chg="mod">
          <ac:chgData name="Guest User" userId="S::urn:spo:anon#b2ad1b1cebd44d8740c0d4881782edf2043427bc2e3209e1477e209d5cf6dddb::" providerId="AD" clId="Web-{459C5AE0-E2E6-2249-4FB9-7F570B34D1CA}" dt="2020-10-20T17:36:59.030" v="159" actId="1076"/>
          <ac:picMkLst>
            <pc:docMk/>
            <pc:sldMk cId="900246206" sldId="270"/>
            <ac:picMk id="67" creationId="{0FB0FA9D-FA29-AC4F-9010-E0D9569FC51A}"/>
          </ac:picMkLst>
        </pc:picChg>
        <pc:picChg chg="mod">
          <ac:chgData name="Guest User" userId="S::urn:spo:anon#b2ad1b1cebd44d8740c0d4881782edf2043427bc2e3209e1477e209d5cf6dddb::" providerId="AD" clId="Web-{459C5AE0-E2E6-2249-4FB9-7F570B34D1CA}" dt="2020-10-20T17:36:22.014" v="151" actId="1076"/>
          <ac:picMkLst>
            <pc:docMk/>
            <pc:sldMk cId="900246206" sldId="270"/>
            <ac:picMk id="68" creationId="{A29EB073-3B06-154F-B640-5159E08AD3DB}"/>
          </ac:picMkLst>
        </pc:picChg>
        <pc:picChg chg="mod">
          <ac:chgData name="Guest User" userId="S::urn:spo:anon#b2ad1b1cebd44d8740c0d4881782edf2043427bc2e3209e1477e209d5cf6dddb::" providerId="AD" clId="Web-{459C5AE0-E2E6-2249-4FB9-7F570B34D1CA}" dt="2020-10-20T17:36:42.811" v="156" actId="1076"/>
          <ac:picMkLst>
            <pc:docMk/>
            <pc:sldMk cId="900246206" sldId="270"/>
            <ac:picMk id="69" creationId="{F4AF243F-DA5E-C041-A05D-F38C19915F83}"/>
          </ac:picMkLst>
        </pc:picChg>
        <pc:picChg chg="mod">
          <ac:chgData name="Guest User" userId="S::urn:spo:anon#b2ad1b1cebd44d8740c0d4881782edf2043427bc2e3209e1477e209d5cf6dddb::" providerId="AD" clId="Web-{459C5AE0-E2E6-2249-4FB9-7F570B34D1CA}" dt="2020-10-20T17:36:34.702" v="154" actId="1076"/>
          <ac:picMkLst>
            <pc:docMk/>
            <pc:sldMk cId="900246206" sldId="270"/>
            <ac:picMk id="72" creationId="{D45A434D-CF04-F942-99E4-414E301EFB46}"/>
          </ac:picMkLst>
        </pc:picChg>
        <pc:picChg chg="mod">
          <ac:chgData name="Guest User" userId="S::urn:spo:anon#b2ad1b1cebd44d8740c0d4881782edf2043427bc2e3209e1477e209d5cf6dddb::" providerId="AD" clId="Web-{459C5AE0-E2E6-2249-4FB9-7F570B34D1CA}" dt="2020-10-20T17:33:20.231" v="12" actId="1076"/>
          <ac:picMkLst>
            <pc:docMk/>
            <pc:sldMk cId="900246206" sldId="270"/>
            <ac:picMk id="73" creationId="{A34B9F28-2E25-CA45-92DD-58E49BCD1641}"/>
          </ac:picMkLst>
        </pc:picChg>
        <pc:picChg chg="mod">
          <ac:chgData name="Guest User" userId="S::urn:spo:anon#b2ad1b1cebd44d8740c0d4881782edf2043427bc2e3209e1477e209d5cf6dddb::" providerId="AD" clId="Web-{459C5AE0-E2E6-2249-4FB9-7F570B34D1CA}" dt="2020-10-20T17:34:07.091" v="17" actId="1076"/>
          <ac:picMkLst>
            <pc:docMk/>
            <pc:sldMk cId="900246206" sldId="270"/>
            <ac:picMk id="77" creationId="{4EC601E9-6B91-AB42-81B6-429DF125C0E8}"/>
          </ac:picMkLst>
        </pc:picChg>
        <pc:picChg chg="mod">
          <ac:chgData name="Guest User" userId="S::urn:spo:anon#b2ad1b1cebd44d8740c0d4881782edf2043427bc2e3209e1477e209d5cf6dddb::" providerId="AD" clId="Web-{459C5AE0-E2E6-2249-4FB9-7F570B34D1CA}" dt="2020-10-20T17:33:41.685" v="15" actId="1076"/>
          <ac:picMkLst>
            <pc:docMk/>
            <pc:sldMk cId="900246206" sldId="270"/>
            <ac:picMk id="86" creationId="{8CF6B8E9-AE4A-9947-8075-DED9BC4482DA}"/>
          </ac:picMkLst>
        </pc:picChg>
        <pc:picChg chg="mod">
          <ac:chgData name="Guest User" userId="S::urn:spo:anon#b2ad1b1cebd44d8740c0d4881782edf2043427bc2e3209e1477e209d5cf6dddb::" providerId="AD" clId="Web-{459C5AE0-E2E6-2249-4FB9-7F570B34D1CA}" dt="2020-10-20T17:31:42.777" v="2" actId="1076"/>
          <ac:picMkLst>
            <pc:docMk/>
            <pc:sldMk cId="900246206" sldId="270"/>
            <ac:picMk id="88" creationId="{7516DE92-0401-5F49-8371-5A1029104BD2}"/>
          </ac:picMkLst>
        </pc:picChg>
        <pc:picChg chg="mod">
          <ac:chgData name="Guest User" userId="S::urn:spo:anon#b2ad1b1cebd44d8740c0d4881782edf2043427bc2e3209e1477e209d5cf6dddb::" providerId="AD" clId="Web-{459C5AE0-E2E6-2249-4FB9-7F570B34D1CA}" dt="2020-10-20T17:37:47.109" v="167" actId="14100"/>
          <ac:picMkLst>
            <pc:docMk/>
            <pc:sldMk cId="900246206" sldId="270"/>
            <ac:picMk id="90" creationId="{BDC424ED-DE27-2D4A-82D7-EE01BC202133}"/>
          </ac:picMkLst>
        </pc:picChg>
        <pc:picChg chg="mod">
          <ac:chgData name="Guest User" userId="S::urn:spo:anon#b2ad1b1cebd44d8740c0d4881782edf2043427bc2e3209e1477e209d5cf6dddb::" providerId="AD" clId="Web-{459C5AE0-E2E6-2249-4FB9-7F570B34D1CA}" dt="2020-10-20T17:33:25.122" v="13" actId="1076"/>
          <ac:picMkLst>
            <pc:docMk/>
            <pc:sldMk cId="900246206" sldId="270"/>
            <ac:picMk id="91" creationId="{41CE60BD-097F-FE40-BD0B-DCC841DADCFB}"/>
          </ac:picMkLst>
        </pc:picChg>
        <pc:picChg chg="mod">
          <ac:chgData name="Guest User" userId="S::urn:spo:anon#b2ad1b1cebd44d8740c0d4881782edf2043427bc2e3209e1477e209d5cf6dddb::" providerId="AD" clId="Web-{459C5AE0-E2E6-2249-4FB9-7F570B34D1CA}" dt="2020-10-20T17:35:08.076" v="45" actId="1076"/>
          <ac:picMkLst>
            <pc:docMk/>
            <pc:sldMk cId="900246206" sldId="270"/>
            <ac:picMk id="92" creationId="{BC360AEF-6015-4D4C-B93A-3FD1513BFB48}"/>
          </ac:picMkLst>
        </pc:picChg>
        <pc:picChg chg="mod">
          <ac:chgData name="Guest User" userId="S::urn:spo:anon#b2ad1b1cebd44d8740c0d4881782edf2043427bc2e3209e1477e209d5cf6dddb::" providerId="AD" clId="Web-{459C5AE0-E2E6-2249-4FB9-7F570B34D1CA}" dt="2020-10-20T17:32:00.809" v="6" actId="1076"/>
          <ac:picMkLst>
            <pc:docMk/>
            <pc:sldMk cId="900246206" sldId="270"/>
            <ac:picMk id="94" creationId="{13C8D1BF-D6AA-2340-AAAF-DFD5028AF89D}"/>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0A6EA65-8AB2-2141-AFDF-8565C1D2CF7D}" type="datetimeFigureOut">
              <a:rPr lang="en-US" smtClean="0"/>
              <a:t>11/2/2020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A6591A-DDC8-7848-A252-754142E834E6}" type="slidenum">
              <a:rPr lang="en-US" smtClean="0"/>
              <a:t>‹#›</a:t>
            </a:fld>
            <a:endParaRPr lang="en-US"/>
          </a:p>
        </p:txBody>
      </p:sp>
    </p:spTree>
    <p:extLst>
      <p:ext uri="{BB962C8B-B14F-4D97-AF65-F5344CB8AC3E}">
        <p14:creationId xmlns:p14="http://schemas.microsoft.com/office/powerpoint/2010/main" val="19104246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0A6EA65-8AB2-2141-AFDF-8565C1D2CF7D}" type="datetimeFigureOut">
              <a:rPr lang="en-US" smtClean="0"/>
              <a:t>11/2/2020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A6591A-DDC8-7848-A252-754142E834E6}" type="slidenum">
              <a:rPr lang="en-US" smtClean="0"/>
              <a:t>‹#›</a:t>
            </a:fld>
            <a:endParaRPr lang="en-US"/>
          </a:p>
        </p:txBody>
      </p:sp>
    </p:spTree>
    <p:extLst>
      <p:ext uri="{BB962C8B-B14F-4D97-AF65-F5344CB8AC3E}">
        <p14:creationId xmlns:p14="http://schemas.microsoft.com/office/powerpoint/2010/main" val="2156036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0A6EA65-8AB2-2141-AFDF-8565C1D2CF7D}" type="datetimeFigureOut">
              <a:rPr lang="en-US" smtClean="0"/>
              <a:t>11/2/2020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A6591A-DDC8-7848-A252-754142E834E6}" type="slidenum">
              <a:rPr lang="en-US" smtClean="0"/>
              <a:t>‹#›</a:t>
            </a:fld>
            <a:endParaRPr lang="en-US"/>
          </a:p>
        </p:txBody>
      </p:sp>
    </p:spTree>
    <p:extLst>
      <p:ext uri="{BB962C8B-B14F-4D97-AF65-F5344CB8AC3E}">
        <p14:creationId xmlns:p14="http://schemas.microsoft.com/office/powerpoint/2010/main" val="32759677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0A6EA65-8AB2-2141-AFDF-8565C1D2CF7D}" type="datetimeFigureOut">
              <a:rPr lang="en-US" smtClean="0"/>
              <a:t>11/2/2020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A6591A-DDC8-7848-A252-754142E834E6}" type="slidenum">
              <a:rPr lang="en-US" smtClean="0"/>
              <a:t>‹#›</a:t>
            </a:fld>
            <a:endParaRPr lang="en-US"/>
          </a:p>
        </p:txBody>
      </p:sp>
    </p:spTree>
    <p:extLst>
      <p:ext uri="{BB962C8B-B14F-4D97-AF65-F5344CB8AC3E}">
        <p14:creationId xmlns:p14="http://schemas.microsoft.com/office/powerpoint/2010/main" val="13982953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0A6EA65-8AB2-2141-AFDF-8565C1D2CF7D}" type="datetimeFigureOut">
              <a:rPr lang="en-US" smtClean="0"/>
              <a:t>11/2/2020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A6591A-DDC8-7848-A252-754142E834E6}" type="slidenum">
              <a:rPr lang="en-US" smtClean="0"/>
              <a:t>‹#›</a:t>
            </a:fld>
            <a:endParaRPr lang="en-US"/>
          </a:p>
        </p:txBody>
      </p:sp>
    </p:spTree>
    <p:extLst>
      <p:ext uri="{BB962C8B-B14F-4D97-AF65-F5344CB8AC3E}">
        <p14:creationId xmlns:p14="http://schemas.microsoft.com/office/powerpoint/2010/main" val="6580929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0A6EA65-8AB2-2141-AFDF-8565C1D2CF7D}" type="datetimeFigureOut">
              <a:rPr lang="en-US" smtClean="0"/>
              <a:t>11/2/2020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A6591A-DDC8-7848-A252-754142E834E6}" type="slidenum">
              <a:rPr lang="en-US" smtClean="0"/>
              <a:t>‹#›</a:t>
            </a:fld>
            <a:endParaRPr lang="en-US"/>
          </a:p>
        </p:txBody>
      </p:sp>
    </p:spTree>
    <p:extLst>
      <p:ext uri="{BB962C8B-B14F-4D97-AF65-F5344CB8AC3E}">
        <p14:creationId xmlns:p14="http://schemas.microsoft.com/office/powerpoint/2010/main" val="42090235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0A6EA65-8AB2-2141-AFDF-8565C1D2CF7D}" type="datetimeFigureOut">
              <a:rPr lang="en-US" smtClean="0"/>
              <a:t>11/2/2020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9A6591A-DDC8-7848-A252-754142E834E6}" type="slidenum">
              <a:rPr lang="en-US" smtClean="0"/>
              <a:t>‹#›</a:t>
            </a:fld>
            <a:endParaRPr lang="en-US"/>
          </a:p>
        </p:txBody>
      </p:sp>
    </p:spTree>
    <p:extLst>
      <p:ext uri="{BB962C8B-B14F-4D97-AF65-F5344CB8AC3E}">
        <p14:creationId xmlns:p14="http://schemas.microsoft.com/office/powerpoint/2010/main" val="4967209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0A6EA65-8AB2-2141-AFDF-8565C1D2CF7D}" type="datetimeFigureOut">
              <a:rPr lang="en-US" smtClean="0"/>
              <a:t>11/2/2020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9A6591A-DDC8-7848-A252-754142E834E6}" type="slidenum">
              <a:rPr lang="en-US" smtClean="0"/>
              <a:t>‹#›</a:t>
            </a:fld>
            <a:endParaRPr lang="en-US"/>
          </a:p>
        </p:txBody>
      </p:sp>
    </p:spTree>
    <p:extLst>
      <p:ext uri="{BB962C8B-B14F-4D97-AF65-F5344CB8AC3E}">
        <p14:creationId xmlns:p14="http://schemas.microsoft.com/office/powerpoint/2010/main" val="16607723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A6EA65-8AB2-2141-AFDF-8565C1D2CF7D}" type="datetimeFigureOut">
              <a:rPr lang="en-US" smtClean="0"/>
              <a:t>11/2/2020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9A6591A-DDC8-7848-A252-754142E834E6}" type="slidenum">
              <a:rPr lang="en-US" smtClean="0"/>
              <a:t>‹#›</a:t>
            </a:fld>
            <a:endParaRPr lang="en-US"/>
          </a:p>
        </p:txBody>
      </p:sp>
    </p:spTree>
    <p:extLst>
      <p:ext uri="{BB962C8B-B14F-4D97-AF65-F5344CB8AC3E}">
        <p14:creationId xmlns:p14="http://schemas.microsoft.com/office/powerpoint/2010/main" val="40266390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0A6EA65-8AB2-2141-AFDF-8565C1D2CF7D}" type="datetimeFigureOut">
              <a:rPr lang="en-US" smtClean="0"/>
              <a:t>11/2/2020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A6591A-DDC8-7848-A252-754142E834E6}" type="slidenum">
              <a:rPr lang="en-US" smtClean="0"/>
              <a:t>‹#›</a:t>
            </a:fld>
            <a:endParaRPr lang="en-US"/>
          </a:p>
        </p:txBody>
      </p:sp>
    </p:spTree>
    <p:extLst>
      <p:ext uri="{BB962C8B-B14F-4D97-AF65-F5344CB8AC3E}">
        <p14:creationId xmlns:p14="http://schemas.microsoft.com/office/powerpoint/2010/main" val="12792649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0A6EA65-8AB2-2141-AFDF-8565C1D2CF7D}" type="datetimeFigureOut">
              <a:rPr lang="en-US" smtClean="0"/>
              <a:t>11/2/2020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A6591A-DDC8-7848-A252-754142E834E6}" type="slidenum">
              <a:rPr lang="en-US" smtClean="0"/>
              <a:t>‹#›</a:t>
            </a:fld>
            <a:endParaRPr lang="en-US"/>
          </a:p>
        </p:txBody>
      </p:sp>
    </p:spTree>
    <p:extLst>
      <p:ext uri="{BB962C8B-B14F-4D97-AF65-F5344CB8AC3E}">
        <p14:creationId xmlns:p14="http://schemas.microsoft.com/office/powerpoint/2010/main" val="29001258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A6EA65-8AB2-2141-AFDF-8565C1D2CF7D}" type="datetimeFigureOut">
              <a:rPr lang="en-US" smtClean="0"/>
              <a:t>11/2/2020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A6591A-DDC8-7848-A252-754142E834E6}" type="slidenum">
              <a:rPr lang="en-US" smtClean="0"/>
              <a:t>‹#›</a:t>
            </a:fld>
            <a:endParaRPr lang="en-US"/>
          </a:p>
        </p:txBody>
      </p:sp>
    </p:spTree>
    <p:extLst>
      <p:ext uri="{BB962C8B-B14F-4D97-AF65-F5344CB8AC3E}">
        <p14:creationId xmlns:p14="http://schemas.microsoft.com/office/powerpoint/2010/main" val="31297317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18" Type="http://schemas.openxmlformats.org/officeDocument/2006/relationships/image" Target="../media/image13.tiff"/><Relationship Id="rId3" Type="http://schemas.openxmlformats.org/officeDocument/2006/relationships/image" Target="../media/image2.png"/><Relationship Id="rId21" Type="http://schemas.openxmlformats.org/officeDocument/2006/relationships/image" Target="../media/image16.jpeg"/><Relationship Id="rId7" Type="http://schemas.openxmlformats.org/officeDocument/2006/relationships/hyperlink" Target="http://www.bridgeprepriverview.com/" TargetMode="External"/><Relationship Id="rId12" Type="http://schemas.openxmlformats.org/officeDocument/2006/relationships/image" Target="../media/image9.tiff"/><Relationship Id="rId17" Type="http://schemas.openxmlformats.org/officeDocument/2006/relationships/image" Target="../media/image12.jpeg"/><Relationship Id="rId2" Type="http://schemas.openxmlformats.org/officeDocument/2006/relationships/image" Target="../media/image1.png"/><Relationship Id="rId16" Type="http://schemas.openxmlformats.org/officeDocument/2006/relationships/hyperlink" Target="http://www.google.com/url?sa=i&amp;rct=j&amp;q=&amp;esrc=s&amp;source=images&amp;cd=&amp;cad=rja&amp;uact=8&amp;docid=FMa5h2ePmxtQ1M&amp;tbnid=d72yuxJgDnjYHM:&amp;ved=0CAUQjRw&amp;url=http://thefirstgradescoop.blogspot.com/2013/11/free-perfect-attendance-and-honor-roll.html&amp;ei=z9_nU7uy" TargetMode="External"/><Relationship Id="rId20" Type="http://schemas.openxmlformats.org/officeDocument/2006/relationships/image" Target="../media/image15.tiff"/><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8.png"/><Relationship Id="rId24" Type="http://schemas.openxmlformats.org/officeDocument/2006/relationships/image" Target="../media/image19.jpeg"/><Relationship Id="rId5" Type="http://schemas.microsoft.com/office/2007/relationships/hdphoto" Target="../media/hdphoto1.wdp"/><Relationship Id="rId15" Type="http://schemas.openxmlformats.org/officeDocument/2006/relationships/image" Target="../media/image11.tiff"/><Relationship Id="rId23" Type="http://schemas.openxmlformats.org/officeDocument/2006/relationships/image" Target="../media/image18.jpeg"/><Relationship Id="rId10" Type="http://schemas.openxmlformats.org/officeDocument/2006/relationships/image" Target="../media/image7.jpeg"/><Relationship Id="rId19" Type="http://schemas.openxmlformats.org/officeDocument/2006/relationships/image" Target="../media/image14.tiff"/><Relationship Id="rId4" Type="http://schemas.openxmlformats.org/officeDocument/2006/relationships/image" Target="../media/image3.png"/><Relationship Id="rId9" Type="http://schemas.openxmlformats.org/officeDocument/2006/relationships/image" Target="../media/image6.tiff"/><Relationship Id="rId14" Type="http://schemas.microsoft.com/office/2007/relationships/hdphoto" Target="../media/hdphoto2.wdp"/><Relationship Id="rId22"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A72E9318-6493-4A5F-8EFC-01123505C10A}"/>
              </a:ext>
            </a:extLst>
          </p:cNvPr>
          <p:cNvGraphicFramePr>
            <a:graphicFrameLocks noGrp="1"/>
          </p:cNvGraphicFramePr>
          <p:nvPr>
            <p:extLst>
              <p:ext uri="{D42A27DB-BD31-4B8C-83A1-F6EECF244321}">
                <p14:modId xmlns:p14="http://schemas.microsoft.com/office/powerpoint/2010/main" val="3478440676"/>
              </p:ext>
            </p:extLst>
          </p:nvPr>
        </p:nvGraphicFramePr>
        <p:xfrm>
          <a:off x="380726" y="160076"/>
          <a:ext cx="8415173" cy="6549502"/>
        </p:xfrm>
        <a:graphic>
          <a:graphicData uri="http://schemas.openxmlformats.org/drawingml/2006/table">
            <a:tbl>
              <a:tblPr firstRow="1" bandRow="1">
                <a:tableStyleId>{5C22544A-7EE6-4342-B048-85BDC9FD1C3A}</a:tableStyleId>
              </a:tblPr>
              <a:tblGrid>
                <a:gridCol w="950473">
                  <a:extLst>
                    <a:ext uri="{9D8B030D-6E8A-4147-A177-3AD203B41FA5}">
                      <a16:colId xmlns:a16="http://schemas.microsoft.com/office/drawing/2014/main" val="2908594127"/>
                    </a:ext>
                  </a:extLst>
                </a:gridCol>
                <a:gridCol w="1285564">
                  <a:extLst>
                    <a:ext uri="{9D8B030D-6E8A-4147-A177-3AD203B41FA5}">
                      <a16:colId xmlns:a16="http://schemas.microsoft.com/office/drawing/2014/main" val="1579813471"/>
                    </a:ext>
                  </a:extLst>
                </a:gridCol>
                <a:gridCol w="1285564">
                  <a:extLst>
                    <a:ext uri="{9D8B030D-6E8A-4147-A177-3AD203B41FA5}">
                      <a16:colId xmlns:a16="http://schemas.microsoft.com/office/drawing/2014/main" val="1873970663"/>
                    </a:ext>
                  </a:extLst>
                </a:gridCol>
                <a:gridCol w="1285564">
                  <a:extLst>
                    <a:ext uri="{9D8B030D-6E8A-4147-A177-3AD203B41FA5}">
                      <a16:colId xmlns:a16="http://schemas.microsoft.com/office/drawing/2014/main" val="1845898710"/>
                    </a:ext>
                  </a:extLst>
                </a:gridCol>
                <a:gridCol w="1285564">
                  <a:extLst>
                    <a:ext uri="{9D8B030D-6E8A-4147-A177-3AD203B41FA5}">
                      <a16:colId xmlns:a16="http://schemas.microsoft.com/office/drawing/2014/main" val="2524816102"/>
                    </a:ext>
                  </a:extLst>
                </a:gridCol>
                <a:gridCol w="1285564">
                  <a:extLst>
                    <a:ext uri="{9D8B030D-6E8A-4147-A177-3AD203B41FA5}">
                      <a16:colId xmlns:a16="http://schemas.microsoft.com/office/drawing/2014/main" val="3217427459"/>
                    </a:ext>
                  </a:extLst>
                </a:gridCol>
                <a:gridCol w="1036880">
                  <a:extLst>
                    <a:ext uri="{9D8B030D-6E8A-4147-A177-3AD203B41FA5}">
                      <a16:colId xmlns:a16="http://schemas.microsoft.com/office/drawing/2014/main" val="3308804576"/>
                    </a:ext>
                  </a:extLst>
                </a:gridCol>
              </a:tblGrid>
              <a:tr h="1191567">
                <a:tc gridSpan="7">
                  <a:txBody>
                    <a:bodyPr/>
                    <a:lstStyle/>
                    <a:p>
                      <a:pPr algn="l"/>
                      <a:r>
                        <a:rPr lang="en-US" sz="5300" dirty="0">
                          <a:solidFill>
                            <a:schemeClr val="tx1"/>
                          </a:solidFill>
                          <a:latin typeface="AGLikeABoss" panose="02000603000000000000" pitchFamily="2" charset="0"/>
                          <a:ea typeface="AGLikeABoss" panose="02000603000000000000" pitchFamily="2" charset="0"/>
                        </a:rPr>
                        <a:t> </a:t>
                      </a:r>
                    </a:p>
                  </a:txBody>
                  <a:tcPr marL="80682" marR="80682" marT="40341" marB="40341"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US" dirty="0">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US" dirty="0">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US" sz="1900" dirty="0">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US"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US"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US" dirty="0">
                        <a:solidFill>
                          <a:schemeClr val="bg1"/>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97126898"/>
                  </a:ext>
                </a:extLst>
              </a:tr>
              <a:tr h="392907">
                <a:tc>
                  <a:txBody>
                    <a:bodyPr/>
                    <a:lstStyle/>
                    <a:p>
                      <a:pPr algn="ctr"/>
                      <a:r>
                        <a:rPr lang="en-US" sz="1600" b="1" dirty="0">
                          <a:solidFill>
                            <a:schemeClr val="bg1"/>
                          </a:solidFill>
                          <a:latin typeface="AbcTeacher" pitchFamily="2" charset="0"/>
                        </a:rPr>
                        <a:t>Sunday</a:t>
                      </a:r>
                    </a:p>
                  </a:txBody>
                  <a:tcPr marL="80682" marR="80682" marT="40341" marB="40341" anchor="ctr">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1600" b="1" dirty="0">
                          <a:solidFill>
                            <a:schemeClr val="bg1"/>
                          </a:solidFill>
                          <a:latin typeface="AbcTeacher" pitchFamily="2" charset="0"/>
                        </a:rPr>
                        <a:t>Monday</a:t>
                      </a:r>
                    </a:p>
                  </a:txBody>
                  <a:tcPr marL="80682" marR="80682" marT="40341" marB="403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sz="1600" b="1" dirty="0">
                          <a:solidFill>
                            <a:schemeClr val="bg1"/>
                          </a:solidFill>
                          <a:latin typeface="AbcTeacher" pitchFamily="2" charset="0"/>
                        </a:rPr>
                        <a:t>Tuesday</a:t>
                      </a:r>
                    </a:p>
                  </a:txBody>
                  <a:tcPr marL="80682" marR="80682" marT="40341" marB="403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sz="1600" b="1" dirty="0">
                          <a:solidFill>
                            <a:schemeClr val="bg1"/>
                          </a:solidFill>
                          <a:latin typeface="AbcTeacher" pitchFamily="2" charset="0"/>
                        </a:rPr>
                        <a:t>Wednesday</a:t>
                      </a:r>
                    </a:p>
                  </a:txBody>
                  <a:tcPr marL="80682" marR="80682" marT="40341" marB="403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sz="1600" b="1" dirty="0">
                          <a:solidFill>
                            <a:schemeClr val="bg1"/>
                          </a:solidFill>
                          <a:latin typeface="AbcTeacher" pitchFamily="2" charset="0"/>
                        </a:rPr>
                        <a:t>Thursday</a:t>
                      </a:r>
                    </a:p>
                  </a:txBody>
                  <a:tcPr marL="80682" marR="80682" marT="40341" marB="403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sz="1600" b="1" dirty="0">
                          <a:solidFill>
                            <a:schemeClr val="bg1"/>
                          </a:solidFill>
                          <a:latin typeface="AbcTeacher" pitchFamily="2" charset="0"/>
                        </a:rPr>
                        <a:t>Friday</a:t>
                      </a:r>
                    </a:p>
                  </a:txBody>
                  <a:tcPr marL="80682" marR="80682" marT="40341" marB="403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sz="1600" b="1" dirty="0">
                          <a:solidFill>
                            <a:schemeClr val="bg1"/>
                          </a:solidFill>
                          <a:latin typeface="AbcTeacher" pitchFamily="2" charset="0"/>
                        </a:rPr>
                        <a:t>Saturday</a:t>
                      </a:r>
                    </a:p>
                  </a:txBody>
                  <a:tcPr marL="80682" marR="80682" marT="40341" marB="40341" anchor="ctr">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2013728442"/>
                  </a:ext>
                </a:extLst>
              </a:tr>
              <a:tr h="1002195">
                <a:tc>
                  <a:txBody>
                    <a:bodyPr/>
                    <a:lstStyle/>
                    <a:p>
                      <a:pPr algn="r"/>
                      <a:r>
                        <a:rPr lang="en-US" sz="1200" dirty="0" smtClean="0">
                          <a:solidFill>
                            <a:schemeClr val="tx1"/>
                          </a:solidFill>
                        </a:rPr>
                        <a:t>1</a:t>
                      </a:r>
                      <a:endParaRPr lang="en-US" sz="1200" dirty="0">
                        <a:solidFill>
                          <a:schemeClr val="tx1"/>
                        </a:solidFill>
                      </a:endParaRPr>
                    </a:p>
                  </a:txBody>
                  <a:tcPr marL="80682" marR="80682" marT="40341" marB="40341">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200" dirty="0">
                          <a:solidFill>
                            <a:schemeClr val="tx1"/>
                          </a:solidFill>
                        </a:rPr>
                        <a:t>2</a:t>
                      </a: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200" dirty="0">
                          <a:solidFill>
                            <a:schemeClr val="tx1"/>
                          </a:solidFill>
                        </a:rPr>
                        <a:t>3</a:t>
                      </a: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200" dirty="0">
                          <a:solidFill>
                            <a:schemeClr val="tx1"/>
                          </a:solidFill>
                        </a:rPr>
                        <a:t>4</a:t>
                      </a: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200" dirty="0">
                          <a:solidFill>
                            <a:schemeClr val="tx1"/>
                          </a:solidFill>
                        </a:rPr>
                        <a:t>5</a:t>
                      </a: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200" dirty="0">
                          <a:solidFill>
                            <a:schemeClr val="tx1"/>
                          </a:solidFill>
                        </a:rPr>
                        <a:t>6</a:t>
                      </a: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200" dirty="0">
                          <a:solidFill>
                            <a:schemeClr val="tx1"/>
                          </a:solidFill>
                        </a:rPr>
                        <a:t>7</a:t>
                      </a:r>
                    </a:p>
                  </a:txBody>
                  <a:tcPr marL="80682" marR="80682" marT="40341" marB="40341">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07957460"/>
                  </a:ext>
                </a:extLst>
              </a:tr>
              <a:tr h="1002195">
                <a:tc>
                  <a:txBody>
                    <a:bodyPr/>
                    <a:lstStyle/>
                    <a:p>
                      <a:pPr algn="r"/>
                      <a:r>
                        <a:rPr lang="en-US" sz="1200" dirty="0">
                          <a:solidFill>
                            <a:schemeClr val="tx1"/>
                          </a:solidFill>
                        </a:rPr>
                        <a:t>8</a:t>
                      </a:r>
                    </a:p>
                  </a:txBody>
                  <a:tcPr marL="80682" marR="80682" marT="40341" marB="40341">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200" dirty="0" smtClean="0">
                          <a:solidFill>
                            <a:schemeClr val="tx1"/>
                          </a:solidFill>
                        </a:rPr>
                        <a:t>9</a:t>
                      </a:r>
                      <a:endParaRPr lang="en-US" sz="1200" dirty="0">
                        <a:solidFill>
                          <a:schemeClr val="tx1"/>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200" dirty="0" smtClean="0">
                          <a:solidFill>
                            <a:schemeClr val="tx1"/>
                          </a:solidFill>
                        </a:rPr>
                        <a:t>10</a:t>
                      </a:r>
                      <a:endParaRPr lang="en-US" sz="1200" dirty="0">
                        <a:solidFill>
                          <a:schemeClr val="tx1"/>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200" dirty="0">
                          <a:solidFill>
                            <a:schemeClr val="tx1"/>
                          </a:solidFill>
                        </a:rPr>
                        <a:t>11</a:t>
                      </a: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200" dirty="0" smtClean="0">
                          <a:solidFill>
                            <a:schemeClr val="tx1"/>
                          </a:solidFill>
                        </a:rPr>
                        <a:t>12</a:t>
                      </a:r>
                      <a:endParaRPr lang="en-US" sz="1200" dirty="0">
                        <a:solidFill>
                          <a:schemeClr val="tx1"/>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200" dirty="0" smtClean="0">
                          <a:solidFill>
                            <a:schemeClr val="tx1"/>
                          </a:solidFill>
                        </a:rPr>
                        <a:t>13</a:t>
                      </a:r>
                      <a:endParaRPr lang="en-US" sz="1200" dirty="0">
                        <a:solidFill>
                          <a:schemeClr val="tx1"/>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200" dirty="0">
                          <a:solidFill>
                            <a:schemeClr val="tx1"/>
                          </a:solidFill>
                        </a:rPr>
                        <a:t>14</a:t>
                      </a:r>
                    </a:p>
                  </a:txBody>
                  <a:tcPr marL="80682" marR="80682" marT="40341" marB="40341">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60797025"/>
                  </a:ext>
                </a:extLst>
              </a:tr>
              <a:tr h="956248">
                <a:tc>
                  <a:txBody>
                    <a:bodyPr/>
                    <a:lstStyle/>
                    <a:p>
                      <a:pPr algn="r"/>
                      <a:r>
                        <a:rPr lang="en-US" sz="1200" dirty="0">
                          <a:solidFill>
                            <a:schemeClr val="tx1"/>
                          </a:solidFill>
                        </a:rPr>
                        <a:t>15</a:t>
                      </a:r>
                    </a:p>
                  </a:txBody>
                  <a:tcPr marL="80682" marR="80682" marT="40341" marB="40341">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200" dirty="0" smtClean="0">
                          <a:solidFill>
                            <a:schemeClr val="tx1"/>
                          </a:solidFill>
                        </a:rPr>
                        <a:t>16</a:t>
                      </a:r>
                      <a:endParaRPr lang="en-US" sz="1200" dirty="0">
                        <a:solidFill>
                          <a:schemeClr val="tx1"/>
                        </a:solidFill>
                      </a:endParaRPr>
                    </a:p>
                    <a:p>
                      <a:pPr algn="ctr"/>
                      <a:endParaRPr lang="en-US" sz="1200" dirty="0" smtClean="0">
                        <a:solidFill>
                          <a:schemeClr val="tx1"/>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200" dirty="0">
                          <a:solidFill>
                            <a:schemeClr val="tx1"/>
                          </a:solidFill>
                        </a:rPr>
                        <a:t>17</a:t>
                      </a: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800" b="0" i="0" kern="1200" dirty="0" smtClean="0">
                          <a:solidFill>
                            <a:schemeClr val="dk1"/>
                          </a:solidFill>
                          <a:effectLst/>
                          <a:latin typeface="+mn-lt"/>
                          <a:ea typeface="+mn-ea"/>
                          <a:cs typeface="+mn-cs"/>
                        </a:rPr>
                        <a:t> </a:t>
                      </a:r>
                      <a:r>
                        <a:rPr lang="en-US" sz="1200" dirty="0" smtClean="0">
                          <a:solidFill>
                            <a:schemeClr val="tx1"/>
                          </a:solidFill>
                        </a:rPr>
                        <a:t> </a:t>
                      </a:r>
                      <a:endParaRPr lang="en-US" sz="1200" dirty="0">
                        <a:solidFill>
                          <a:schemeClr val="tx1"/>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200" dirty="0">
                          <a:solidFill>
                            <a:schemeClr val="tx1"/>
                          </a:solidFill>
                        </a:rPr>
                        <a:t>19</a:t>
                      </a: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200" dirty="0">
                          <a:solidFill>
                            <a:schemeClr val="tx1"/>
                          </a:solidFill>
                        </a:rPr>
                        <a:t>20</a:t>
                      </a: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200" dirty="0">
                          <a:solidFill>
                            <a:schemeClr val="tx1"/>
                          </a:solidFill>
                        </a:rPr>
                        <a:t>21</a:t>
                      </a:r>
                    </a:p>
                  </a:txBody>
                  <a:tcPr marL="80682" marR="80682" marT="40341" marB="40341">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72564953"/>
                  </a:ext>
                </a:extLst>
              </a:tr>
              <a:tr h="1002195">
                <a:tc>
                  <a:txBody>
                    <a:bodyPr/>
                    <a:lstStyle/>
                    <a:p>
                      <a:pPr algn="r"/>
                      <a:r>
                        <a:rPr lang="en-US" sz="1200" dirty="0">
                          <a:solidFill>
                            <a:schemeClr val="tx1"/>
                          </a:solidFill>
                        </a:rPr>
                        <a:t>22</a:t>
                      </a:r>
                    </a:p>
                  </a:txBody>
                  <a:tcPr marL="80682" marR="80682" marT="40341" marB="40341">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200" dirty="0">
                          <a:solidFill>
                            <a:schemeClr val="tx1"/>
                          </a:solidFill>
                        </a:rPr>
                        <a:t>23</a:t>
                      </a: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200" dirty="0">
                          <a:solidFill>
                            <a:schemeClr val="tx1"/>
                          </a:solidFill>
                        </a:rPr>
                        <a:t>24</a:t>
                      </a: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200" dirty="0">
                          <a:solidFill>
                            <a:schemeClr val="tx1"/>
                          </a:solidFill>
                        </a:rPr>
                        <a:t>25</a:t>
                      </a: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200" dirty="0">
                          <a:solidFill>
                            <a:schemeClr val="tx1"/>
                          </a:solidFill>
                        </a:rPr>
                        <a:t>26</a:t>
                      </a: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200" dirty="0">
                          <a:solidFill>
                            <a:schemeClr val="tx1"/>
                          </a:solidFill>
                        </a:rPr>
                        <a:t>27</a:t>
                      </a: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200" dirty="0">
                          <a:solidFill>
                            <a:schemeClr val="tx1"/>
                          </a:solidFill>
                        </a:rPr>
                        <a:t>28</a:t>
                      </a:r>
                    </a:p>
                  </a:txBody>
                  <a:tcPr marL="80682" marR="80682" marT="40341" marB="40341">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62783430"/>
                  </a:ext>
                </a:extLst>
              </a:tr>
              <a:tr h="1002195">
                <a:tc>
                  <a:txBody>
                    <a:bodyPr/>
                    <a:lstStyle/>
                    <a:p>
                      <a:pPr algn="r"/>
                      <a:r>
                        <a:rPr lang="en-US" sz="1200" dirty="0">
                          <a:solidFill>
                            <a:schemeClr val="tx1"/>
                          </a:solidFill>
                        </a:rPr>
                        <a:t>29</a:t>
                      </a:r>
                    </a:p>
                  </a:txBody>
                  <a:tcPr marL="80682" marR="80682" marT="40341" marB="40341">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tc>
                  <a:txBody>
                    <a:bodyPr/>
                    <a:lstStyle/>
                    <a:p>
                      <a:pPr algn="r"/>
                      <a:r>
                        <a:rPr lang="en-US" sz="1200" dirty="0">
                          <a:solidFill>
                            <a:schemeClr val="tx1"/>
                          </a:solidFill>
                        </a:rPr>
                        <a:t>30</a:t>
                      </a: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tc>
                  <a:txBody>
                    <a:bodyPr/>
                    <a:lstStyle/>
                    <a:p>
                      <a:pPr algn="r"/>
                      <a:endParaRPr lang="en-US" sz="1200" dirty="0">
                        <a:solidFill>
                          <a:schemeClr val="tx1"/>
                        </a:solidFill>
                      </a:endParaRPr>
                    </a:p>
                  </a:txBody>
                  <a:tcPr marL="80682" marR="80682" marT="40341" marB="40341">
                    <a:lnL w="12700"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tc>
                  <a:txBody>
                    <a:bodyPr/>
                    <a:lstStyle/>
                    <a:p>
                      <a:pPr algn="r"/>
                      <a:endParaRPr lang="en-US" sz="1200" dirty="0">
                        <a:solidFill>
                          <a:schemeClr val="tx1"/>
                        </a:solidFill>
                      </a:endParaRPr>
                    </a:p>
                  </a:txBody>
                  <a:tcPr marL="80682" marR="80682" marT="40341" marB="40341">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tc>
                  <a:txBody>
                    <a:bodyPr/>
                    <a:lstStyle/>
                    <a:p>
                      <a:pPr algn="r"/>
                      <a:endParaRPr lang="en-US" sz="1200" dirty="0">
                        <a:solidFill>
                          <a:schemeClr val="tx1"/>
                        </a:solidFill>
                      </a:endParaRPr>
                    </a:p>
                  </a:txBody>
                  <a:tcPr marL="80682" marR="80682" marT="40341" marB="40341">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tc>
                  <a:txBody>
                    <a:bodyPr/>
                    <a:lstStyle/>
                    <a:p>
                      <a:pPr algn="r"/>
                      <a:endParaRPr lang="en-US" sz="1200" dirty="0">
                        <a:solidFill>
                          <a:schemeClr val="tx1"/>
                        </a:solidFill>
                      </a:endParaRPr>
                    </a:p>
                  </a:txBody>
                  <a:tcPr marL="80682" marR="80682" marT="40341" marB="40341">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tc>
                  <a:txBody>
                    <a:bodyPr/>
                    <a:lstStyle/>
                    <a:p>
                      <a:pPr algn="r"/>
                      <a:endParaRPr lang="en-US" sz="1200" dirty="0">
                        <a:solidFill>
                          <a:schemeClr val="tx1"/>
                        </a:solidFill>
                      </a:endParaRPr>
                    </a:p>
                  </a:txBody>
                  <a:tcPr marL="80682" marR="80682" marT="40341" marB="40341">
                    <a:lnL w="38100" cap="flat" cmpd="sng" algn="ctr">
                      <a:noFill/>
                      <a:prstDash val="solid"/>
                      <a:round/>
                      <a:headEnd type="none" w="med" len="med"/>
                      <a:tailEnd type="none" w="med" len="med"/>
                    </a:lnL>
                    <a:lnR w="571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40305774"/>
                  </a:ext>
                </a:extLst>
              </a:tr>
            </a:tbl>
          </a:graphicData>
        </a:graphic>
      </p:graphicFrame>
      <p:pic>
        <p:nvPicPr>
          <p:cNvPr id="3" name="Picture 2" descr="A picture containing object&#10;&#10;Description generated with very high confidence">
            <a:extLst>
              <a:ext uri="{FF2B5EF4-FFF2-40B4-BE49-F238E27FC236}">
                <a16:creationId xmlns:a16="http://schemas.microsoft.com/office/drawing/2014/main" id="{C5F9859B-717A-46F1-AF16-7B5A85364A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6836" y="719724"/>
            <a:ext cx="4766775" cy="601654"/>
          </a:xfrm>
          <a:prstGeom prst="rect">
            <a:avLst/>
          </a:prstGeom>
        </p:spPr>
      </p:pic>
      <p:pic>
        <p:nvPicPr>
          <p:cNvPr id="7" name="Picture 6">
            <a:extLst>
              <a:ext uri="{FF2B5EF4-FFF2-40B4-BE49-F238E27FC236}">
                <a16:creationId xmlns:a16="http://schemas.microsoft.com/office/drawing/2014/main" id="{5E738DFB-4730-44A3-BE26-0A8DF6E3B275}"/>
              </a:ext>
            </a:extLst>
          </p:cNvPr>
          <p:cNvPicPr>
            <a:picLocks noChangeAspect="1"/>
          </p:cNvPicPr>
          <p:nvPr/>
        </p:nvPicPr>
        <p:blipFill rotWithShape="1">
          <a:blip r:embed="rId3">
            <a:extLst>
              <a:ext uri="{28A0092B-C50C-407E-A947-70E740481C1C}">
                <a14:useLocalDpi xmlns:a14="http://schemas.microsoft.com/office/drawing/2010/main" val="0"/>
              </a:ext>
            </a:extLst>
          </a:blip>
          <a:srcRect b="37964"/>
          <a:stretch/>
        </p:blipFill>
        <p:spPr>
          <a:xfrm>
            <a:off x="395167" y="209442"/>
            <a:ext cx="1806728" cy="1102004"/>
          </a:xfrm>
          <a:prstGeom prst="rect">
            <a:avLst/>
          </a:prstGeom>
        </p:spPr>
      </p:pic>
      <p:pic>
        <p:nvPicPr>
          <p:cNvPr id="6" name="Picture 5" descr="A close up of a sign&#10;&#10;Description automatically generated">
            <a:extLst>
              <a:ext uri="{FF2B5EF4-FFF2-40B4-BE49-F238E27FC236}">
                <a16:creationId xmlns:a16="http://schemas.microsoft.com/office/drawing/2014/main" id="{6398D012-A669-3A4C-80C6-F77CA8DA747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618" b="92058" l="9736" r="89655">
                        <a14:foregroundMark x1="11968" y1="7618" x2="11968" y2="7618"/>
                        <a14:foregroundMark x1="13590" y1="10859" x2="13590" y2="10859"/>
                        <a14:foregroundMark x1="17850" y1="10373" x2="17850" y2="10373"/>
                        <a14:foregroundMark x1="27181" y1="11345" x2="27181" y2="11345"/>
                        <a14:foregroundMark x1="32252" y1="10859" x2="32252" y2="10859"/>
                        <a14:foregroundMark x1="22110" y1="10211" x2="22110" y2="10211"/>
                        <a14:foregroundMark x1="40568" y1="10211" x2="40568" y2="10211"/>
                        <a14:foregroundMark x1="48276" y1="10535" x2="48276" y2="10535"/>
                        <a14:foregroundMark x1="56389" y1="10373" x2="56389" y2="10373"/>
                        <a14:foregroundMark x1="67140" y1="10859" x2="67140" y2="10859"/>
                        <a14:foregroundMark x1="74442" y1="11669" x2="74442" y2="11669"/>
                        <a14:foregroundMark x1="78093" y1="15397" x2="78093" y2="15397"/>
                        <a14:foregroundMark x1="81947" y1="19611" x2="81947" y2="19611"/>
                        <a14:foregroundMark x1="86613" y1="22042" x2="86613" y2="22042"/>
                        <a14:foregroundMark x1="87221" y1="27715" x2="87221" y2="27715"/>
                        <a14:foregroundMark x1="86815" y1="33387" x2="86815" y2="33387"/>
                        <a14:foregroundMark x1="86613" y1="40032" x2="86613" y2="40032"/>
                        <a14:foregroundMark x1="85193" y1="43760" x2="85193" y2="43760"/>
                        <a14:foregroundMark x1="79716" y1="46353" x2="79716" y2="46353"/>
                        <a14:foregroundMark x1="80122" y1="50567" x2="80122" y2="50567"/>
                        <a14:foregroundMark x1="85801" y1="54943" x2="85801" y2="54943"/>
                        <a14:foregroundMark x1="86815" y1="58833" x2="86815" y2="58833"/>
                        <a14:foregroundMark x1="86004" y1="67423" x2="86004" y2="67423"/>
                        <a14:foregroundMark x1="87627" y1="76337" x2="87627" y2="76337"/>
                        <a14:foregroundMark x1="84178" y1="80065" x2="84178" y2="80065"/>
                        <a14:foregroundMark x1="77282" y1="84927" x2="77282" y2="84927"/>
                        <a14:foregroundMark x1="73225" y1="88006" x2="73225" y2="88006"/>
                        <a14:foregroundMark x1="69371" y1="89465" x2="69371" y2="89465"/>
                        <a14:foregroundMark x1="47059" y1="92058" x2="47059" y2="92058"/>
                        <a14:foregroundMark x1="46045" y1="89789" x2="46045" y2="89789"/>
                        <a14:foregroundMark x1="53753" y1="89303" x2="53753" y2="89303"/>
                        <a14:foregroundMark x1="61866" y1="90600" x2="61866" y2="90600"/>
                        <a14:foregroundMark x1="43205" y1="90113" x2="43205" y2="90113"/>
                        <a14:foregroundMark x1="33469" y1="89789" x2="33469" y2="89789"/>
                        <a14:foregroundMark x1="28803" y1="89951" x2="28803" y2="89951"/>
                        <a14:foregroundMark x1="23327" y1="90113" x2="23327" y2="90113"/>
                        <a14:foregroundMark x1="14807" y1="89951" x2="14807" y2="89951"/>
                        <a14:foregroundMark x1="10953" y1="88817" x2="10953" y2="88817"/>
                        <a14:foregroundMark x1="10953" y1="84603" x2="10953" y2="84603"/>
                        <a14:foregroundMark x1="11765" y1="79254" x2="11765" y2="79254"/>
                        <a14:foregroundMark x1="12779" y1="77472" x2="12779" y2="77472"/>
                        <a14:foregroundMark x1="17039" y1="76499" x2="17039" y2="76499"/>
                        <a14:foregroundMark x1="18053" y1="68395" x2="18053" y2="68395"/>
                        <a14:foregroundMark x1="18661" y1="74878" x2="18661" y2="74878"/>
                        <a14:foregroundMark x1="18053" y1="62399" x2="18053" y2="62399"/>
                        <a14:foregroundMark x1="17850" y1="57536" x2="17850" y2="57536"/>
                        <a14:foregroundMark x1="17444" y1="50891" x2="17444" y2="50891"/>
                        <a14:foregroundMark x1="17241" y1="43922" x2="17241" y2="43922"/>
                        <a14:foregroundMark x1="17241" y1="38412" x2="17241" y2="38412"/>
                        <a14:foregroundMark x1="18053" y1="46840" x2="18053" y2="46840"/>
                        <a14:foregroundMark x1="18864" y1="36467" x2="18864" y2="36467"/>
                        <a14:foregroundMark x1="17444" y1="29011" x2="17444" y2="29011"/>
                        <a14:foregroundMark x1="18053" y1="31929" x2="18053" y2="31929"/>
                        <a14:foregroundMark x1="17444" y1="25284" x2="17444" y2="25284"/>
                        <a14:foregroundMark x1="15822" y1="22853" x2="15822" y2="22853"/>
                        <a14:foregroundMark x1="11968" y1="22042" x2="11968" y2="22042"/>
                        <a14:foregroundMark x1="38945" y1="24149" x2="38945" y2="24149"/>
                        <a14:foregroundMark x1="39351" y1="28201" x2="39351" y2="28201"/>
                        <a14:foregroundMark x1="39148" y1="37277" x2="39148" y2="37277"/>
                        <a14:foregroundMark x1="42191" y1="38250" x2="42191" y2="38250"/>
                        <a14:foregroundMark x1="40771" y1="41653" x2="40771" y2="41653"/>
                        <a14:foregroundMark x1="39757" y1="34522" x2="39757" y2="34522"/>
                        <a14:foregroundMark x1="39148" y1="31442" x2="39148" y2="31442"/>
                        <a14:foregroundMark x1="41379" y1="23177" x2="41379" y2="23177"/>
                        <a14:foregroundMark x1="47667" y1="22853" x2="47667" y2="22853"/>
                        <a14:foregroundMark x1="55375" y1="23501" x2="55375" y2="23501"/>
                        <a14:foregroundMark x1="60649" y1="23987" x2="60649" y2="23987"/>
                        <a14:foregroundMark x1="64097" y1="26418" x2="64097" y2="26418"/>
                        <a14:foregroundMark x1="66531" y1="29173" x2="66531" y2="29173"/>
                        <a14:foregroundMark x1="65517" y1="33549" x2="65517" y2="34198"/>
                        <a14:foregroundMark x1="64909" y1="39384" x2="64909" y2="39384"/>
                        <a14:foregroundMark x1="61663" y1="41491" x2="61663" y2="41491"/>
                        <a14:foregroundMark x1="57201" y1="42788" x2="49493" y2="43274"/>
                        <a14:foregroundMark x1="41582" y1="57212" x2="41582" y2="57212"/>
                        <a14:foregroundMark x1="42191" y1="54619" x2="53347" y2="54619"/>
                        <a14:foregroundMark x1="57606" y1="55105" x2="62475" y2="56564"/>
                        <a14:foregroundMark x1="65314" y1="59319" x2="64909" y2="71313"/>
                        <a14:foregroundMark x1="64909" y1="73744" x2="54970" y2="76823"/>
                        <a14:foregroundMark x1="54970" y1="76823" x2="44625" y2="76823"/>
                        <a14:foregroundMark x1="44625" y1="76823" x2="39148" y2="69368"/>
                        <a14:foregroundMark x1="39148" y1="69368" x2="39959" y2="61102"/>
                        <a14:foregroundMark x1="39959" y1="61102" x2="43611" y2="55267"/>
                        <a14:foregroundMark x1="27586" y1="16370" x2="24544" y2="18476"/>
                        <a14:foregroundMark x1="24138" y1="22690" x2="32657" y2="23339"/>
                        <a14:foregroundMark x1="32860" y1="30146" x2="32252" y2="34198"/>
                        <a14:foregroundMark x1="25963" y1="38250" x2="31846" y2="41977"/>
                        <a14:foregroundMark x1="24138" y1="45381" x2="33063" y2="49271"/>
                        <a14:foregroundMark x1="33063" y1="49271" x2="32657" y2="45867"/>
                        <a14:foregroundMark x1="26369" y1="52512" x2="27586" y2="53485"/>
                        <a14:foregroundMark x1="24341" y1="56564" x2="29615" y2="52674"/>
                        <a14:foregroundMark x1="28803" y1="60130" x2="28803" y2="62723"/>
                        <a14:foregroundMark x1="27383" y1="60292" x2="31034" y2="60292"/>
                        <a14:foregroundMark x1="31440" y1="64344" x2="25761" y2="64344"/>
                        <a14:foregroundMark x1="23732" y1="68720" x2="31440" y2="69044"/>
                        <a14:foregroundMark x1="32860" y1="72771" x2="31846" y2="76337"/>
                        <a14:foregroundMark x1="24341" y1="80551" x2="30629" y2="81686"/>
                      </a14:backgroundRemoval>
                    </a14:imgEffect>
                  </a14:imgLayer>
                </a14:imgProps>
              </a:ext>
              <a:ext uri="{28A0092B-C50C-407E-A947-70E740481C1C}">
                <a14:useLocalDpi xmlns:a14="http://schemas.microsoft.com/office/drawing/2010/main" val="0"/>
              </a:ext>
            </a:extLst>
          </a:blip>
          <a:stretch>
            <a:fillRect/>
          </a:stretch>
        </p:blipFill>
        <p:spPr>
          <a:xfrm rot="21069732">
            <a:off x="1075584" y="237486"/>
            <a:ext cx="329273" cy="412092"/>
          </a:xfrm>
          <a:prstGeom prst="rect">
            <a:avLst/>
          </a:prstGeom>
        </p:spPr>
      </p:pic>
      <p:sp>
        <p:nvSpPr>
          <p:cNvPr id="2" name="TextBox 1">
            <a:extLst>
              <a:ext uri="{FF2B5EF4-FFF2-40B4-BE49-F238E27FC236}">
                <a16:creationId xmlns:a16="http://schemas.microsoft.com/office/drawing/2014/main" id="{19B04BF1-F803-F44A-8804-E00944C3E4E8}"/>
              </a:ext>
            </a:extLst>
          </p:cNvPr>
          <p:cNvSpPr txBox="1"/>
          <p:nvPr/>
        </p:nvSpPr>
        <p:spPr>
          <a:xfrm>
            <a:off x="1789611" y="199604"/>
            <a:ext cx="6211433" cy="523220"/>
          </a:xfrm>
          <a:prstGeom prst="rect">
            <a:avLst/>
          </a:prstGeom>
          <a:noFill/>
        </p:spPr>
        <p:txBody>
          <a:bodyPr wrap="square" rtlCol="0">
            <a:spAutoFit/>
          </a:bodyPr>
          <a:lstStyle/>
          <a:p>
            <a:r>
              <a:rPr lang="en-US" sz="2800" b="1" dirty="0">
                <a:solidFill>
                  <a:schemeClr val="accent2">
                    <a:lumMod val="75000"/>
                  </a:schemeClr>
                </a:solidFill>
                <a:latin typeface="AbcTeacher" pitchFamily="2" charset="0"/>
              </a:rPr>
              <a:t>BridgePrep Academy </a:t>
            </a:r>
            <a:r>
              <a:rPr lang="en-US" sz="2800" b="1" dirty="0" smtClean="0">
                <a:solidFill>
                  <a:schemeClr val="accent2">
                    <a:lumMod val="75000"/>
                  </a:schemeClr>
                </a:solidFill>
                <a:latin typeface="AbcTeacher" pitchFamily="2" charset="0"/>
              </a:rPr>
              <a:t>Of Orange </a:t>
            </a:r>
            <a:endParaRPr lang="en-US" sz="2800" b="1" dirty="0">
              <a:solidFill>
                <a:schemeClr val="accent2">
                  <a:lumMod val="75000"/>
                </a:schemeClr>
              </a:solidFill>
              <a:latin typeface="AbcTeacher" pitchFamily="2" charset="0"/>
            </a:endParaRPr>
          </a:p>
        </p:txBody>
      </p:sp>
      <p:pic>
        <p:nvPicPr>
          <p:cNvPr id="9" name="Picture 8">
            <a:extLst>
              <a:ext uri="{FF2B5EF4-FFF2-40B4-BE49-F238E27FC236}">
                <a16:creationId xmlns:a16="http://schemas.microsoft.com/office/drawing/2014/main" id="{158971F4-D6D4-BF4C-BA5D-ED98B01520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48307" y="223555"/>
            <a:ext cx="1497914" cy="1157225"/>
          </a:xfrm>
          <a:prstGeom prst="rect">
            <a:avLst/>
          </a:prstGeom>
        </p:spPr>
      </p:pic>
      <p:sp>
        <p:nvSpPr>
          <p:cNvPr id="10" name="TextBox 9">
            <a:extLst>
              <a:ext uri="{FF2B5EF4-FFF2-40B4-BE49-F238E27FC236}">
                <a16:creationId xmlns:a16="http://schemas.microsoft.com/office/drawing/2014/main" id="{5973BC53-26D7-DF44-8B75-D38553CDAFCB}"/>
              </a:ext>
            </a:extLst>
          </p:cNvPr>
          <p:cNvSpPr txBox="1"/>
          <p:nvPr/>
        </p:nvSpPr>
        <p:spPr>
          <a:xfrm>
            <a:off x="5253540" y="5644027"/>
            <a:ext cx="3542359" cy="1131079"/>
          </a:xfrm>
          <a:prstGeom prst="rect">
            <a:avLst/>
          </a:prstGeom>
          <a:noFill/>
        </p:spPr>
        <p:txBody>
          <a:bodyPr wrap="square" rtlCol="0">
            <a:spAutoFit/>
          </a:bodyPr>
          <a:lstStyle/>
          <a:p>
            <a:pPr algn="ctr"/>
            <a:r>
              <a:rPr lang="en-US" sz="750" u="sng" dirty="0">
                <a:solidFill>
                  <a:srgbClr val="FF0000"/>
                </a:solidFill>
                <a:latin typeface="Arial" panose="020B0604020202020204" pitchFamily="34" charset="0"/>
                <a:cs typeface="Arial" panose="020B0604020202020204" pitchFamily="34" charset="0"/>
              </a:rPr>
              <a:t>Our Mission Statement</a:t>
            </a:r>
          </a:p>
          <a:p>
            <a:pPr algn="ctr"/>
            <a:r>
              <a:rPr lang="en-US" sz="750" dirty="0">
                <a:latin typeface="Arial" panose="020B0604020202020204" pitchFamily="34" charset="0"/>
                <a:cs typeface="Arial" panose="020B0604020202020204" pitchFamily="34" charset="0"/>
              </a:rPr>
              <a:t>BridgePrep Academy believes every child learns best in a safe, nurturing and stimulating environment where high academic expectations, self-esteem, good character and an appreciation for the arts are promoted. BridgePrep Academy’s mission is to provide a challenging academic curriculum that will encompass an enriched Spanish language program, technology and experiences that will enable students to develop in all areas. BridgePrep Academy’s goal is to educate well rounded individuals and enable students to reach their maximum potential.</a:t>
            </a:r>
          </a:p>
        </p:txBody>
      </p:sp>
      <p:sp>
        <p:nvSpPr>
          <p:cNvPr id="11" name="TextBox 10">
            <a:extLst>
              <a:ext uri="{FF2B5EF4-FFF2-40B4-BE49-F238E27FC236}">
                <a16:creationId xmlns:a16="http://schemas.microsoft.com/office/drawing/2014/main" id="{9BD2989E-0CDD-CC46-B152-4264B582601B}"/>
              </a:ext>
            </a:extLst>
          </p:cNvPr>
          <p:cNvSpPr txBox="1"/>
          <p:nvPr/>
        </p:nvSpPr>
        <p:spPr>
          <a:xfrm>
            <a:off x="2275305" y="5766331"/>
            <a:ext cx="3260633" cy="738664"/>
          </a:xfrm>
          <a:prstGeom prst="rect">
            <a:avLst/>
          </a:prstGeom>
          <a:noFill/>
        </p:spPr>
        <p:txBody>
          <a:bodyPr wrap="square" lIns="91440" tIns="45720" rIns="91440" bIns="45720" rtlCol="0" anchor="t">
            <a:spAutoFit/>
          </a:bodyPr>
          <a:lstStyle/>
          <a:p>
            <a:pPr algn="ctr"/>
            <a:r>
              <a:rPr lang="en-US" sz="1050" dirty="0" smtClean="0">
                <a:latin typeface="Arial"/>
                <a:cs typeface="Arial"/>
              </a:rPr>
              <a:t>5710 La Costa Drive Orlando Fl. 32807</a:t>
            </a:r>
            <a:endParaRPr lang="en-US" sz="1050" dirty="0">
              <a:latin typeface="Arial" panose="020B0604020202020204" pitchFamily="34" charset="0"/>
              <a:cs typeface="Arial" panose="020B0604020202020204" pitchFamily="34" charset="0"/>
            </a:endParaRPr>
          </a:p>
          <a:p>
            <a:pPr algn="ctr"/>
            <a:r>
              <a:rPr lang="en-US" sz="1050" dirty="0" smtClean="0">
                <a:latin typeface="Arial"/>
                <a:cs typeface="Arial"/>
                <a:hlinkClick r:id="rId7"/>
              </a:rPr>
              <a:t>www.BridgePrepOrange.com</a:t>
            </a:r>
            <a:endParaRPr lang="en-US" sz="1050" dirty="0">
              <a:latin typeface="Arial"/>
              <a:cs typeface="Arial"/>
            </a:endParaRPr>
          </a:p>
          <a:p>
            <a:pPr algn="ctr"/>
            <a:r>
              <a:rPr lang="en-US" sz="1050" dirty="0">
                <a:latin typeface="Arial"/>
                <a:cs typeface="Arial"/>
              </a:rPr>
              <a:t>Facebook: </a:t>
            </a:r>
            <a:r>
              <a:rPr lang="en-US" sz="1050" dirty="0" smtClean="0">
                <a:latin typeface="Arial"/>
                <a:cs typeface="Arial"/>
              </a:rPr>
              <a:t>@Bridgeprep academy of Orange</a:t>
            </a:r>
            <a:endParaRPr lang="en-US" sz="1059" dirty="0">
              <a:latin typeface="Arial" panose="020B0604020202020204" pitchFamily="34" charset="0"/>
              <a:cs typeface="Arial" panose="020B0604020202020204" pitchFamily="34" charset="0"/>
            </a:endParaRPr>
          </a:p>
          <a:p>
            <a:pPr algn="ctr"/>
            <a:r>
              <a:rPr lang="en-US" sz="1050" dirty="0">
                <a:latin typeface="Arial"/>
                <a:cs typeface="Arial"/>
              </a:rPr>
              <a:t>Instagram: </a:t>
            </a:r>
            <a:r>
              <a:rPr lang="en-US" sz="1050" dirty="0" smtClean="0">
                <a:latin typeface="Arial"/>
                <a:cs typeface="Arial"/>
              </a:rPr>
              <a:t>@Bridgeprep_Orange</a:t>
            </a:r>
            <a:endParaRPr lang="en-US" sz="1050" dirty="0">
              <a:latin typeface="Arial"/>
              <a:cs typeface="Arial"/>
            </a:endParaRPr>
          </a:p>
        </p:txBody>
      </p:sp>
      <p:cxnSp>
        <p:nvCxnSpPr>
          <p:cNvPr id="15" name="Straight Connector 14">
            <a:extLst>
              <a:ext uri="{FF2B5EF4-FFF2-40B4-BE49-F238E27FC236}">
                <a16:creationId xmlns:a16="http://schemas.microsoft.com/office/drawing/2014/main" id="{29B4B2E6-3C9F-994F-861C-1EC9A46790DA}"/>
              </a:ext>
            </a:extLst>
          </p:cNvPr>
          <p:cNvCxnSpPr>
            <a:cxnSpLocks/>
          </p:cNvCxnSpPr>
          <p:nvPr/>
        </p:nvCxnSpPr>
        <p:spPr>
          <a:xfrm>
            <a:off x="5182036" y="5704627"/>
            <a:ext cx="0" cy="986104"/>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5" name="TextBox 26">
            <a:extLst>
              <a:ext uri="{FF2B5EF4-FFF2-40B4-BE49-F238E27FC236}">
                <a16:creationId xmlns:a16="http://schemas.microsoft.com/office/drawing/2014/main" id="{B4BEE1EE-DA16-784F-9C91-FBCDF63CA098}"/>
              </a:ext>
            </a:extLst>
          </p:cNvPr>
          <p:cNvSpPr txBox="1"/>
          <p:nvPr/>
        </p:nvSpPr>
        <p:spPr>
          <a:xfrm>
            <a:off x="6544696" y="5381094"/>
            <a:ext cx="941294" cy="241733"/>
          </a:xfrm>
          <a:prstGeom prst="rect">
            <a:avLst/>
          </a:prstGeom>
          <a:solidFill>
            <a:srgbClr val="FFFFCC"/>
          </a:solidFill>
        </p:spPr>
        <p:txBody>
          <a:bodyPr wrap="square" rtlCol="0">
            <a:spAutoFit/>
          </a:bodyPr>
          <a:lstStyle>
            <a:defPPr>
              <a:defRPr lang="en-US"/>
            </a:defPPr>
            <a:lvl1pPr marL="0" algn="l" defTabSz="483306" rtl="0" eaLnBrk="1" latinLnBrk="0" hangingPunct="1">
              <a:defRPr sz="1900" kern="1200">
                <a:solidFill>
                  <a:schemeClr val="tx1"/>
                </a:solidFill>
                <a:latin typeface="+mn-lt"/>
                <a:ea typeface="+mn-ea"/>
                <a:cs typeface="+mn-cs"/>
              </a:defRPr>
            </a:lvl1pPr>
            <a:lvl2pPr marL="483306" algn="l" defTabSz="483306" rtl="0" eaLnBrk="1" latinLnBrk="0" hangingPunct="1">
              <a:defRPr sz="1900" kern="1200">
                <a:solidFill>
                  <a:schemeClr val="tx1"/>
                </a:solidFill>
                <a:latin typeface="+mn-lt"/>
                <a:ea typeface="+mn-ea"/>
                <a:cs typeface="+mn-cs"/>
              </a:defRPr>
            </a:lvl2pPr>
            <a:lvl3pPr marL="966612" algn="l" defTabSz="483306" rtl="0" eaLnBrk="1" latinLnBrk="0" hangingPunct="1">
              <a:defRPr sz="1900" kern="1200">
                <a:solidFill>
                  <a:schemeClr val="tx1"/>
                </a:solidFill>
                <a:latin typeface="+mn-lt"/>
                <a:ea typeface="+mn-ea"/>
                <a:cs typeface="+mn-cs"/>
              </a:defRPr>
            </a:lvl3pPr>
            <a:lvl4pPr marL="1449918" algn="l" defTabSz="483306" rtl="0" eaLnBrk="1" latinLnBrk="0" hangingPunct="1">
              <a:defRPr sz="1900" kern="1200">
                <a:solidFill>
                  <a:schemeClr val="tx1"/>
                </a:solidFill>
                <a:latin typeface="+mn-lt"/>
                <a:ea typeface="+mn-ea"/>
                <a:cs typeface="+mn-cs"/>
              </a:defRPr>
            </a:lvl4pPr>
            <a:lvl5pPr marL="1933224" algn="l" defTabSz="483306" rtl="0" eaLnBrk="1" latinLnBrk="0" hangingPunct="1">
              <a:defRPr sz="1900" kern="1200">
                <a:solidFill>
                  <a:schemeClr val="tx1"/>
                </a:solidFill>
                <a:latin typeface="+mn-lt"/>
                <a:ea typeface="+mn-ea"/>
                <a:cs typeface="+mn-cs"/>
              </a:defRPr>
            </a:lvl5pPr>
            <a:lvl6pPr marL="2416531" algn="l" defTabSz="483306" rtl="0" eaLnBrk="1" latinLnBrk="0" hangingPunct="1">
              <a:defRPr sz="1900" kern="1200">
                <a:solidFill>
                  <a:schemeClr val="tx1"/>
                </a:solidFill>
                <a:latin typeface="+mn-lt"/>
                <a:ea typeface="+mn-ea"/>
                <a:cs typeface="+mn-cs"/>
              </a:defRPr>
            </a:lvl6pPr>
            <a:lvl7pPr marL="2899837" algn="l" defTabSz="483306" rtl="0" eaLnBrk="1" latinLnBrk="0" hangingPunct="1">
              <a:defRPr sz="1900" kern="1200">
                <a:solidFill>
                  <a:schemeClr val="tx1"/>
                </a:solidFill>
                <a:latin typeface="+mn-lt"/>
                <a:ea typeface="+mn-ea"/>
                <a:cs typeface="+mn-cs"/>
              </a:defRPr>
            </a:lvl7pPr>
            <a:lvl8pPr marL="3383143" algn="l" defTabSz="483306" rtl="0" eaLnBrk="1" latinLnBrk="0" hangingPunct="1">
              <a:defRPr sz="1900" kern="1200">
                <a:solidFill>
                  <a:schemeClr val="tx1"/>
                </a:solidFill>
                <a:latin typeface="+mn-lt"/>
                <a:ea typeface="+mn-ea"/>
                <a:cs typeface="+mn-cs"/>
              </a:defRPr>
            </a:lvl8pPr>
            <a:lvl9pPr marL="3866449" algn="l" defTabSz="483306" rtl="0" eaLnBrk="1" latinLnBrk="0" hangingPunct="1">
              <a:defRPr sz="1900" kern="1200">
                <a:solidFill>
                  <a:schemeClr val="tx1"/>
                </a:solidFill>
                <a:latin typeface="+mn-lt"/>
                <a:ea typeface="+mn-ea"/>
                <a:cs typeface="+mn-cs"/>
              </a:defRPr>
            </a:lvl9pPr>
          </a:lstStyle>
          <a:p>
            <a:r>
              <a:rPr lang="en-US" sz="971" b="1" i="1" dirty="0">
                <a:solidFill>
                  <a:srgbClr val="FF0000"/>
                </a:solidFill>
              </a:rPr>
              <a:t>No School</a:t>
            </a:r>
          </a:p>
        </p:txBody>
      </p:sp>
      <p:sp>
        <p:nvSpPr>
          <p:cNvPr id="28" name="TextBox 26">
            <a:extLst>
              <a:ext uri="{FF2B5EF4-FFF2-40B4-BE49-F238E27FC236}">
                <a16:creationId xmlns:a16="http://schemas.microsoft.com/office/drawing/2014/main" id="{C5722FD9-02BF-024A-875E-3ECA18FBB63E}"/>
              </a:ext>
            </a:extLst>
          </p:cNvPr>
          <p:cNvSpPr txBox="1"/>
          <p:nvPr/>
        </p:nvSpPr>
        <p:spPr>
          <a:xfrm>
            <a:off x="5326977" y="5332140"/>
            <a:ext cx="941294" cy="336823"/>
          </a:xfrm>
          <a:prstGeom prst="rect">
            <a:avLst/>
          </a:prstGeom>
          <a:solidFill>
            <a:srgbClr val="FFFFCC"/>
          </a:solidFill>
        </p:spPr>
        <p:txBody>
          <a:bodyPr wrap="square" rtlCol="0">
            <a:spAutoFit/>
          </a:bodyPr>
          <a:lstStyle>
            <a:defPPr>
              <a:defRPr lang="en-US"/>
            </a:defPPr>
            <a:lvl1pPr marL="0" algn="l" defTabSz="483306" rtl="0" eaLnBrk="1" latinLnBrk="0" hangingPunct="1">
              <a:defRPr sz="1900" kern="1200">
                <a:solidFill>
                  <a:schemeClr val="tx1"/>
                </a:solidFill>
                <a:latin typeface="+mn-lt"/>
                <a:ea typeface="+mn-ea"/>
                <a:cs typeface="+mn-cs"/>
              </a:defRPr>
            </a:lvl1pPr>
            <a:lvl2pPr marL="483306" algn="l" defTabSz="483306" rtl="0" eaLnBrk="1" latinLnBrk="0" hangingPunct="1">
              <a:defRPr sz="1900" kern="1200">
                <a:solidFill>
                  <a:schemeClr val="tx1"/>
                </a:solidFill>
                <a:latin typeface="+mn-lt"/>
                <a:ea typeface="+mn-ea"/>
                <a:cs typeface="+mn-cs"/>
              </a:defRPr>
            </a:lvl2pPr>
            <a:lvl3pPr marL="966612" algn="l" defTabSz="483306" rtl="0" eaLnBrk="1" latinLnBrk="0" hangingPunct="1">
              <a:defRPr sz="1900" kern="1200">
                <a:solidFill>
                  <a:schemeClr val="tx1"/>
                </a:solidFill>
                <a:latin typeface="+mn-lt"/>
                <a:ea typeface="+mn-ea"/>
                <a:cs typeface="+mn-cs"/>
              </a:defRPr>
            </a:lvl3pPr>
            <a:lvl4pPr marL="1449918" algn="l" defTabSz="483306" rtl="0" eaLnBrk="1" latinLnBrk="0" hangingPunct="1">
              <a:defRPr sz="1900" kern="1200">
                <a:solidFill>
                  <a:schemeClr val="tx1"/>
                </a:solidFill>
                <a:latin typeface="+mn-lt"/>
                <a:ea typeface="+mn-ea"/>
                <a:cs typeface="+mn-cs"/>
              </a:defRPr>
            </a:lvl4pPr>
            <a:lvl5pPr marL="1933224" algn="l" defTabSz="483306" rtl="0" eaLnBrk="1" latinLnBrk="0" hangingPunct="1">
              <a:defRPr sz="1900" kern="1200">
                <a:solidFill>
                  <a:schemeClr val="tx1"/>
                </a:solidFill>
                <a:latin typeface="+mn-lt"/>
                <a:ea typeface="+mn-ea"/>
                <a:cs typeface="+mn-cs"/>
              </a:defRPr>
            </a:lvl5pPr>
            <a:lvl6pPr marL="2416531" algn="l" defTabSz="483306" rtl="0" eaLnBrk="1" latinLnBrk="0" hangingPunct="1">
              <a:defRPr sz="1900" kern="1200">
                <a:solidFill>
                  <a:schemeClr val="tx1"/>
                </a:solidFill>
                <a:latin typeface="+mn-lt"/>
                <a:ea typeface="+mn-ea"/>
                <a:cs typeface="+mn-cs"/>
              </a:defRPr>
            </a:lvl6pPr>
            <a:lvl7pPr marL="2899837" algn="l" defTabSz="483306" rtl="0" eaLnBrk="1" latinLnBrk="0" hangingPunct="1">
              <a:defRPr sz="1900" kern="1200">
                <a:solidFill>
                  <a:schemeClr val="tx1"/>
                </a:solidFill>
                <a:latin typeface="+mn-lt"/>
                <a:ea typeface="+mn-ea"/>
                <a:cs typeface="+mn-cs"/>
              </a:defRPr>
            </a:lvl7pPr>
            <a:lvl8pPr marL="3383143" algn="l" defTabSz="483306" rtl="0" eaLnBrk="1" latinLnBrk="0" hangingPunct="1">
              <a:defRPr sz="1900" kern="1200">
                <a:solidFill>
                  <a:schemeClr val="tx1"/>
                </a:solidFill>
                <a:latin typeface="+mn-lt"/>
                <a:ea typeface="+mn-ea"/>
                <a:cs typeface="+mn-cs"/>
              </a:defRPr>
            </a:lvl8pPr>
            <a:lvl9pPr marL="3866449" algn="l" defTabSz="483306" rtl="0" eaLnBrk="1" latinLnBrk="0" hangingPunct="1">
              <a:defRPr sz="1900" kern="1200">
                <a:solidFill>
                  <a:schemeClr val="tx1"/>
                </a:solidFill>
                <a:latin typeface="+mn-lt"/>
                <a:ea typeface="+mn-ea"/>
                <a:cs typeface="+mn-cs"/>
              </a:defRPr>
            </a:lvl9pPr>
          </a:lstStyle>
          <a:p>
            <a:r>
              <a:rPr lang="en-US" sz="971" b="1" i="1" dirty="0">
                <a:solidFill>
                  <a:srgbClr val="FF0000"/>
                </a:solidFill>
              </a:rPr>
              <a:t>No School</a:t>
            </a:r>
          </a:p>
          <a:p>
            <a:r>
              <a:rPr lang="en-US" sz="618" dirty="0">
                <a:solidFill>
                  <a:srgbClr val="FF0000"/>
                </a:solidFill>
              </a:rPr>
              <a:t>Holiday</a:t>
            </a:r>
          </a:p>
        </p:txBody>
      </p:sp>
      <p:sp>
        <p:nvSpPr>
          <p:cNvPr id="31" name="TextBox 26">
            <a:extLst>
              <a:ext uri="{FF2B5EF4-FFF2-40B4-BE49-F238E27FC236}">
                <a16:creationId xmlns:a16="http://schemas.microsoft.com/office/drawing/2014/main" id="{684E34A2-A04F-7544-AD7D-0C29EEFF2868}"/>
              </a:ext>
            </a:extLst>
          </p:cNvPr>
          <p:cNvSpPr txBox="1"/>
          <p:nvPr/>
        </p:nvSpPr>
        <p:spPr>
          <a:xfrm>
            <a:off x="3974995" y="5362435"/>
            <a:ext cx="941294" cy="241733"/>
          </a:xfrm>
          <a:prstGeom prst="rect">
            <a:avLst/>
          </a:prstGeom>
          <a:solidFill>
            <a:srgbClr val="FFFFCC"/>
          </a:solidFill>
        </p:spPr>
        <p:txBody>
          <a:bodyPr wrap="square" rtlCol="0">
            <a:spAutoFit/>
          </a:bodyPr>
          <a:lstStyle>
            <a:defPPr>
              <a:defRPr lang="en-US"/>
            </a:defPPr>
            <a:lvl1pPr marL="0" algn="l" defTabSz="483306" rtl="0" eaLnBrk="1" latinLnBrk="0" hangingPunct="1">
              <a:defRPr sz="1900" kern="1200">
                <a:solidFill>
                  <a:schemeClr val="tx1"/>
                </a:solidFill>
                <a:latin typeface="+mn-lt"/>
                <a:ea typeface="+mn-ea"/>
                <a:cs typeface="+mn-cs"/>
              </a:defRPr>
            </a:lvl1pPr>
            <a:lvl2pPr marL="483306" algn="l" defTabSz="483306" rtl="0" eaLnBrk="1" latinLnBrk="0" hangingPunct="1">
              <a:defRPr sz="1900" kern="1200">
                <a:solidFill>
                  <a:schemeClr val="tx1"/>
                </a:solidFill>
                <a:latin typeface="+mn-lt"/>
                <a:ea typeface="+mn-ea"/>
                <a:cs typeface="+mn-cs"/>
              </a:defRPr>
            </a:lvl2pPr>
            <a:lvl3pPr marL="966612" algn="l" defTabSz="483306" rtl="0" eaLnBrk="1" latinLnBrk="0" hangingPunct="1">
              <a:defRPr sz="1900" kern="1200">
                <a:solidFill>
                  <a:schemeClr val="tx1"/>
                </a:solidFill>
                <a:latin typeface="+mn-lt"/>
                <a:ea typeface="+mn-ea"/>
                <a:cs typeface="+mn-cs"/>
              </a:defRPr>
            </a:lvl3pPr>
            <a:lvl4pPr marL="1449918" algn="l" defTabSz="483306" rtl="0" eaLnBrk="1" latinLnBrk="0" hangingPunct="1">
              <a:defRPr sz="1900" kern="1200">
                <a:solidFill>
                  <a:schemeClr val="tx1"/>
                </a:solidFill>
                <a:latin typeface="+mn-lt"/>
                <a:ea typeface="+mn-ea"/>
                <a:cs typeface="+mn-cs"/>
              </a:defRPr>
            </a:lvl4pPr>
            <a:lvl5pPr marL="1933224" algn="l" defTabSz="483306" rtl="0" eaLnBrk="1" latinLnBrk="0" hangingPunct="1">
              <a:defRPr sz="1900" kern="1200">
                <a:solidFill>
                  <a:schemeClr val="tx1"/>
                </a:solidFill>
                <a:latin typeface="+mn-lt"/>
                <a:ea typeface="+mn-ea"/>
                <a:cs typeface="+mn-cs"/>
              </a:defRPr>
            </a:lvl5pPr>
            <a:lvl6pPr marL="2416531" algn="l" defTabSz="483306" rtl="0" eaLnBrk="1" latinLnBrk="0" hangingPunct="1">
              <a:defRPr sz="1900" kern="1200">
                <a:solidFill>
                  <a:schemeClr val="tx1"/>
                </a:solidFill>
                <a:latin typeface="+mn-lt"/>
                <a:ea typeface="+mn-ea"/>
                <a:cs typeface="+mn-cs"/>
              </a:defRPr>
            </a:lvl6pPr>
            <a:lvl7pPr marL="2899837" algn="l" defTabSz="483306" rtl="0" eaLnBrk="1" latinLnBrk="0" hangingPunct="1">
              <a:defRPr sz="1900" kern="1200">
                <a:solidFill>
                  <a:schemeClr val="tx1"/>
                </a:solidFill>
                <a:latin typeface="+mn-lt"/>
                <a:ea typeface="+mn-ea"/>
                <a:cs typeface="+mn-cs"/>
              </a:defRPr>
            </a:lvl7pPr>
            <a:lvl8pPr marL="3383143" algn="l" defTabSz="483306" rtl="0" eaLnBrk="1" latinLnBrk="0" hangingPunct="1">
              <a:defRPr sz="1900" kern="1200">
                <a:solidFill>
                  <a:schemeClr val="tx1"/>
                </a:solidFill>
                <a:latin typeface="+mn-lt"/>
                <a:ea typeface="+mn-ea"/>
                <a:cs typeface="+mn-cs"/>
              </a:defRPr>
            </a:lvl8pPr>
            <a:lvl9pPr marL="3866449" algn="l" defTabSz="483306" rtl="0" eaLnBrk="1" latinLnBrk="0" hangingPunct="1">
              <a:defRPr sz="1900" kern="1200">
                <a:solidFill>
                  <a:schemeClr val="tx1"/>
                </a:solidFill>
                <a:latin typeface="+mn-lt"/>
                <a:ea typeface="+mn-ea"/>
                <a:cs typeface="+mn-cs"/>
              </a:defRPr>
            </a:lvl9pPr>
          </a:lstStyle>
          <a:p>
            <a:r>
              <a:rPr lang="en-US" sz="971" b="1" i="1" dirty="0">
                <a:solidFill>
                  <a:srgbClr val="FF0000"/>
                </a:solidFill>
              </a:rPr>
              <a:t>No School</a:t>
            </a:r>
          </a:p>
        </p:txBody>
      </p:sp>
      <p:sp>
        <p:nvSpPr>
          <p:cNvPr id="34" name="TextBox 26">
            <a:extLst>
              <a:ext uri="{FF2B5EF4-FFF2-40B4-BE49-F238E27FC236}">
                <a16:creationId xmlns:a16="http://schemas.microsoft.com/office/drawing/2014/main" id="{7035BEBD-8D5F-304D-A1D7-591A6ED4C08F}"/>
              </a:ext>
            </a:extLst>
          </p:cNvPr>
          <p:cNvSpPr txBox="1"/>
          <p:nvPr/>
        </p:nvSpPr>
        <p:spPr>
          <a:xfrm>
            <a:off x="2699279" y="5361483"/>
            <a:ext cx="941294" cy="241733"/>
          </a:xfrm>
          <a:prstGeom prst="rect">
            <a:avLst/>
          </a:prstGeom>
          <a:solidFill>
            <a:srgbClr val="FFFFCC"/>
          </a:solidFill>
        </p:spPr>
        <p:txBody>
          <a:bodyPr wrap="square" rtlCol="0">
            <a:spAutoFit/>
          </a:bodyPr>
          <a:lstStyle>
            <a:defPPr>
              <a:defRPr lang="en-US"/>
            </a:defPPr>
            <a:lvl1pPr marL="0" algn="l" defTabSz="483306" rtl="0" eaLnBrk="1" latinLnBrk="0" hangingPunct="1">
              <a:defRPr sz="1900" kern="1200">
                <a:solidFill>
                  <a:schemeClr val="tx1"/>
                </a:solidFill>
                <a:latin typeface="+mn-lt"/>
                <a:ea typeface="+mn-ea"/>
                <a:cs typeface="+mn-cs"/>
              </a:defRPr>
            </a:lvl1pPr>
            <a:lvl2pPr marL="483306" algn="l" defTabSz="483306" rtl="0" eaLnBrk="1" latinLnBrk="0" hangingPunct="1">
              <a:defRPr sz="1900" kern="1200">
                <a:solidFill>
                  <a:schemeClr val="tx1"/>
                </a:solidFill>
                <a:latin typeface="+mn-lt"/>
                <a:ea typeface="+mn-ea"/>
                <a:cs typeface="+mn-cs"/>
              </a:defRPr>
            </a:lvl2pPr>
            <a:lvl3pPr marL="966612" algn="l" defTabSz="483306" rtl="0" eaLnBrk="1" latinLnBrk="0" hangingPunct="1">
              <a:defRPr sz="1900" kern="1200">
                <a:solidFill>
                  <a:schemeClr val="tx1"/>
                </a:solidFill>
                <a:latin typeface="+mn-lt"/>
                <a:ea typeface="+mn-ea"/>
                <a:cs typeface="+mn-cs"/>
              </a:defRPr>
            </a:lvl3pPr>
            <a:lvl4pPr marL="1449918" algn="l" defTabSz="483306" rtl="0" eaLnBrk="1" latinLnBrk="0" hangingPunct="1">
              <a:defRPr sz="1900" kern="1200">
                <a:solidFill>
                  <a:schemeClr val="tx1"/>
                </a:solidFill>
                <a:latin typeface="+mn-lt"/>
                <a:ea typeface="+mn-ea"/>
                <a:cs typeface="+mn-cs"/>
              </a:defRPr>
            </a:lvl4pPr>
            <a:lvl5pPr marL="1933224" algn="l" defTabSz="483306" rtl="0" eaLnBrk="1" latinLnBrk="0" hangingPunct="1">
              <a:defRPr sz="1900" kern="1200">
                <a:solidFill>
                  <a:schemeClr val="tx1"/>
                </a:solidFill>
                <a:latin typeface="+mn-lt"/>
                <a:ea typeface="+mn-ea"/>
                <a:cs typeface="+mn-cs"/>
              </a:defRPr>
            </a:lvl5pPr>
            <a:lvl6pPr marL="2416531" algn="l" defTabSz="483306" rtl="0" eaLnBrk="1" latinLnBrk="0" hangingPunct="1">
              <a:defRPr sz="1900" kern="1200">
                <a:solidFill>
                  <a:schemeClr val="tx1"/>
                </a:solidFill>
                <a:latin typeface="+mn-lt"/>
                <a:ea typeface="+mn-ea"/>
                <a:cs typeface="+mn-cs"/>
              </a:defRPr>
            </a:lvl6pPr>
            <a:lvl7pPr marL="2899837" algn="l" defTabSz="483306" rtl="0" eaLnBrk="1" latinLnBrk="0" hangingPunct="1">
              <a:defRPr sz="1900" kern="1200">
                <a:solidFill>
                  <a:schemeClr val="tx1"/>
                </a:solidFill>
                <a:latin typeface="+mn-lt"/>
                <a:ea typeface="+mn-ea"/>
                <a:cs typeface="+mn-cs"/>
              </a:defRPr>
            </a:lvl7pPr>
            <a:lvl8pPr marL="3383143" algn="l" defTabSz="483306" rtl="0" eaLnBrk="1" latinLnBrk="0" hangingPunct="1">
              <a:defRPr sz="1900" kern="1200">
                <a:solidFill>
                  <a:schemeClr val="tx1"/>
                </a:solidFill>
                <a:latin typeface="+mn-lt"/>
                <a:ea typeface="+mn-ea"/>
                <a:cs typeface="+mn-cs"/>
              </a:defRPr>
            </a:lvl8pPr>
            <a:lvl9pPr marL="3866449" algn="l" defTabSz="483306" rtl="0" eaLnBrk="1" latinLnBrk="0" hangingPunct="1">
              <a:defRPr sz="1900" kern="1200">
                <a:solidFill>
                  <a:schemeClr val="tx1"/>
                </a:solidFill>
                <a:latin typeface="+mn-lt"/>
                <a:ea typeface="+mn-ea"/>
                <a:cs typeface="+mn-cs"/>
              </a:defRPr>
            </a:lvl9pPr>
          </a:lstStyle>
          <a:p>
            <a:r>
              <a:rPr lang="en-US" sz="971" b="1" i="1" dirty="0">
                <a:solidFill>
                  <a:srgbClr val="FF0000"/>
                </a:solidFill>
              </a:rPr>
              <a:t>No School</a:t>
            </a:r>
          </a:p>
        </p:txBody>
      </p:sp>
      <p:sp>
        <p:nvSpPr>
          <p:cNvPr id="37" name="TextBox 26">
            <a:extLst>
              <a:ext uri="{FF2B5EF4-FFF2-40B4-BE49-F238E27FC236}">
                <a16:creationId xmlns:a16="http://schemas.microsoft.com/office/drawing/2014/main" id="{CF0EDC23-877F-B843-A285-808CBA9E4CD4}"/>
              </a:ext>
            </a:extLst>
          </p:cNvPr>
          <p:cNvSpPr txBox="1"/>
          <p:nvPr/>
        </p:nvSpPr>
        <p:spPr>
          <a:xfrm>
            <a:off x="1344627" y="5286205"/>
            <a:ext cx="941294" cy="241733"/>
          </a:xfrm>
          <a:prstGeom prst="rect">
            <a:avLst/>
          </a:prstGeom>
          <a:solidFill>
            <a:srgbClr val="FFFFCC"/>
          </a:solidFill>
        </p:spPr>
        <p:txBody>
          <a:bodyPr wrap="square" rtlCol="0">
            <a:spAutoFit/>
          </a:bodyPr>
          <a:lstStyle>
            <a:defPPr>
              <a:defRPr lang="en-US"/>
            </a:defPPr>
            <a:lvl1pPr marL="0" algn="l" defTabSz="483306" rtl="0" eaLnBrk="1" latinLnBrk="0" hangingPunct="1">
              <a:defRPr sz="1900" kern="1200">
                <a:solidFill>
                  <a:schemeClr val="tx1"/>
                </a:solidFill>
                <a:latin typeface="+mn-lt"/>
                <a:ea typeface="+mn-ea"/>
                <a:cs typeface="+mn-cs"/>
              </a:defRPr>
            </a:lvl1pPr>
            <a:lvl2pPr marL="483306" algn="l" defTabSz="483306" rtl="0" eaLnBrk="1" latinLnBrk="0" hangingPunct="1">
              <a:defRPr sz="1900" kern="1200">
                <a:solidFill>
                  <a:schemeClr val="tx1"/>
                </a:solidFill>
                <a:latin typeface="+mn-lt"/>
                <a:ea typeface="+mn-ea"/>
                <a:cs typeface="+mn-cs"/>
              </a:defRPr>
            </a:lvl2pPr>
            <a:lvl3pPr marL="966612" algn="l" defTabSz="483306" rtl="0" eaLnBrk="1" latinLnBrk="0" hangingPunct="1">
              <a:defRPr sz="1900" kern="1200">
                <a:solidFill>
                  <a:schemeClr val="tx1"/>
                </a:solidFill>
                <a:latin typeface="+mn-lt"/>
                <a:ea typeface="+mn-ea"/>
                <a:cs typeface="+mn-cs"/>
              </a:defRPr>
            </a:lvl3pPr>
            <a:lvl4pPr marL="1449918" algn="l" defTabSz="483306" rtl="0" eaLnBrk="1" latinLnBrk="0" hangingPunct="1">
              <a:defRPr sz="1900" kern="1200">
                <a:solidFill>
                  <a:schemeClr val="tx1"/>
                </a:solidFill>
                <a:latin typeface="+mn-lt"/>
                <a:ea typeface="+mn-ea"/>
                <a:cs typeface="+mn-cs"/>
              </a:defRPr>
            </a:lvl4pPr>
            <a:lvl5pPr marL="1933224" algn="l" defTabSz="483306" rtl="0" eaLnBrk="1" latinLnBrk="0" hangingPunct="1">
              <a:defRPr sz="1900" kern="1200">
                <a:solidFill>
                  <a:schemeClr val="tx1"/>
                </a:solidFill>
                <a:latin typeface="+mn-lt"/>
                <a:ea typeface="+mn-ea"/>
                <a:cs typeface="+mn-cs"/>
              </a:defRPr>
            </a:lvl5pPr>
            <a:lvl6pPr marL="2416531" algn="l" defTabSz="483306" rtl="0" eaLnBrk="1" latinLnBrk="0" hangingPunct="1">
              <a:defRPr sz="1900" kern="1200">
                <a:solidFill>
                  <a:schemeClr val="tx1"/>
                </a:solidFill>
                <a:latin typeface="+mn-lt"/>
                <a:ea typeface="+mn-ea"/>
                <a:cs typeface="+mn-cs"/>
              </a:defRPr>
            </a:lvl6pPr>
            <a:lvl7pPr marL="2899837" algn="l" defTabSz="483306" rtl="0" eaLnBrk="1" latinLnBrk="0" hangingPunct="1">
              <a:defRPr sz="1900" kern="1200">
                <a:solidFill>
                  <a:schemeClr val="tx1"/>
                </a:solidFill>
                <a:latin typeface="+mn-lt"/>
                <a:ea typeface="+mn-ea"/>
                <a:cs typeface="+mn-cs"/>
              </a:defRPr>
            </a:lvl7pPr>
            <a:lvl8pPr marL="3383143" algn="l" defTabSz="483306" rtl="0" eaLnBrk="1" latinLnBrk="0" hangingPunct="1">
              <a:defRPr sz="1900" kern="1200">
                <a:solidFill>
                  <a:schemeClr val="tx1"/>
                </a:solidFill>
                <a:latin typeface="+mn-lt"/>
                <a:ea typeface="+mn-ea"/>
                <a:cs typeface="+mn-cs"/>
              </a:defRPr>
            </a:lvl8pPr>
            <a:lvl9pPr marL="3866449" algn="l" defTabSz="483306" rtl="0" eaLnBrk="1" latinLnBrk="0" hangingPunct="1">
              <a:defRPr sz="1900" kern="1200">
                <a:solidFill>
                  <a:schemeClr val="tx1"/>
                </a:solidFill>
                <a:latin typeface="+mn-lt"/>
                <a:ea typeface="+mn-ea"/>
                <a:cs typeface="+mn-cs"/>
              </a:defRPr>
            </a:lvl9pPr>
          </a:lstStyle>
          <a:p>
            <a:r>
              <a:rPr lang="en-US" sz="971" b="1" i="1" dirty="0">
                <a:solidFill>
                  <a:srgbClr val="FF0000"/>
                </a:solidFill>
              </a:rPr>
              <a:t>No School</a:t>
            </a:r>
          </a:p>
        </p:txBody>
      </p:sp>
      <p:pic>
        <p:nvPicPr>
          <p:cNvPr id="42" name="Picture 4" descr="C:\Users\BridgePrepAcademy\AppData\Local\Microsoft\Windows\INetCache\IE\QRGASWKY\HappyVeteransDay[1].png">
            <a:extLst>
              <a:ext uri="{FF2B5EF4-FFF2-40B4-BE49-F238E27FC236}">
                <a16:creationId xmlns:a16="http://schemas.microsoft.com/office/drawing/2014/main" id="{3FB20484-3D5A-DB4C-8CBE-61F041E04DD6}"/>
              </a:ext>
            </a:extLst>
          </p:cNvPr>
          <p:cNvPicPr>
            <a:picLocks noChangeAspect="1" noChangeArrowheads="1"/>
          </p:cNvPicPr>
          <p:nvPr/>
        </p:nvPicPr>
        <p:blipFill>
          <a:blip r:embed="rId8" cstate="print"/>
          <a:srcRect/>
          <a:stretch>
            <a:fillRect/>
          </a:stretch>
        </p:blipFill>
        <p:spPr bwMode="auto">
          <a:xfrm>
            <a:off x="4623803" y="2922976"/>
            <a:ext cx="594039" cy="771876"/>
          </a:xfrm>
          <a:prstGeom prst="rect">
            <a:avLst/>
          </a:prstGeom>
          <a:noFill/>
        </p:spPr>
      </p:pic>
      <p:sp>
        <p:nvSpPr>
          <p:cNvPr id="47" name="TextBox 26">
            <a:extLst>
              <a:ext uri="{FF2B5EF4-FFF2-40B4-BE49-F238E27FC236}">
                <a16:creationId xmlns:a16="http://schemas.microsoft.com/office/drawing/2014/main" id="{7195A084-CDC1-3247-88CF-6179BA11A3A9}"/>
              </a:ext>
            </a:extLst>
          </p:cNvPr>
          <p:cNvSpPr txBox="1"/>
          <p:nvPr/>
        </p:nvSpPr>
        <p:spPr>
          <a:xfrm>
            <a:off x="4046244" y="4046659"/>
            <a:ext cx="886759"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smtClean="0">
                <a:solidFill>
                  <a:srgbClr val="0070C0"/>
                </a:solidFill>
              </a:rPr>
              <a:t>Spirit Shirt </a:t>
            </a:r>
            <a:endParaRPr lang="en-US" sz="1400" b="1" i="1" dirty="0">
              <a:solidFill>
                <a:srgbClr val="0070C0"/>
              </a:solidFill>
            </a:endParaRPr>
          </a:p>
        </p:txBody>
      </p:sp>
      <p:sp>
        <p:nvSpPr>
          <p:cNvPr id="50" name="TextBox 26">
            <a:extLst>
              <a:ext uri="{FF2B5EF4-FFF2-40B4-BE49-F238E27FC236}">
                <a16:creationId xmlns:a16="http://schemas.microsoft.com/office/drawing/2014/main" id="{DC43F4FA-89FF-E841-9E01-ACB566BBD5B2}"/>
              </a:ext>
            </a:extLst>
          </p:cNvPr>
          <p:cNvSpPr txBox="1"/>
          <p:nvPr/>
        </p:nvSpPr>
        <p:spPr>
          <a:xfrm>
            <a:off x="-2487641" y="3252091"/>
            <a:ext cx="1008529" cy="28251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618" b="1" dirty="0">
                <a:solidFill>
                  <a:srgbClr val="0070C0"/>
                </a:solidFill>
              </a:rPr>
              <a:t>Spirit Shirt Day</a:t>
            </a:r>
            <a:endParaRPr lang="en-US" sz="618" i="1" dirty="0">
              <a:solidFill>
                <a:srgbClr val="0070C0"/>
              </a:solidFill>
            </a:endParaRPr>
          </a:p>
          <a:p>
            <a:pPr algn="ctr"/>
            <a:r>
              <a:rPr lang="en-US" sz="618" b="1" dirty="0">
                <a:solidFill>
                  <a:srgbClr val="0070C0"/>
                </a:solidFill>
              </a:rPr>
              <a:t>with uniform bottom</a:t>
            </a:r>
            <a:endParaRPr lang="en-US" sz="618" i="1" dirty="0">
              <a:solidFill>
                <a:srgbClr val="0070C0"/>
              </a:solidFill>
            </a:endParaRPr>
          </a:p>
        </p:txBody>
      </p:sp>
      <p:pic>
        <p:nvPicPr>
          <p:cNvPr id="51" name="Picture 50">
            <a:extLst>
              <a:ext uri="{FF2B5EF4-FFF2-40B4-BE49-F238E27FC236}">
                <a16:creationId xmlns:a16="http://schemas.microsoft.com/office/drawing/2014/main" id="{280134A2-44CF-B243-B632-F3ADF6638A97}"/>
              </a:ext>
            </a:extLst>
          </p:cNvPr>
          <p:cNvPicPr>
            <a:picLocks noChangeAspect="1"/>
          </p:cNvPicPr>
          <p:nvPr/>
        </p:nvPicPr>
        <p:blipFill rotWithShape="1">
          <a:blip r:embed="rId9"/>
          <a:srcRect l="5319" t="5481" r="4888" b="12873"/>
          <a:stretch/>
        </p:blipFill>
        <p:spPr>
          <a:xfrm>
            <a:off x="1502732" y="3922768"/>
            <a:ext cx="897889" cy="570269"/>
          </a:xfrm>
          <a:prstGeom prst="rect">
            <a:avLst/>
          </a:prstGeom>
        </p:spPr>
      </p:pic>
      <p:sp>
        <p:nvSpPr>
          <p:cNvPr id="54" name="TextBox 53">
            <a:extLst>
              <a:ext uri="{FF2B5EF4-FFF2-40B4-BE49-F238E27FC236}">
                <a16:creationId xmlns:a16="http://schemas.microsoft.com/office/drawing/2014/main" id="{48E0C594-85C2-5241-9DC4-88409681CDAA}"/>
              </a:ext>
            </a:extLst>
          </p:cNvPr>
          <p:cNvSpPr txBox="1"/>
          <p:nvPr/>
        </p:nvSpPr>
        <p:spPr>
          <a:xfrm>
            <a:off x="6425569" y="2001318"/>
            <a:ext cx="1385435" cy="391133"/>
          </a:xfrm>
          <a:prstGeom prst="rect">
            <a:avLst/>
          </a:prstGeom>
          <a:noFill/>
        </p:spPr>
        <p:txBody>
          <a:bodyPr wrap="square" rtlCol="0">
            <a:spAutoFit/>
          </a:bodyPr>
          <a:lstStyle>
            <a:defPPr>
              <a:defRPr lang="en-US"/>
            </a:defPPr>
            <a:lvl1pPr marL="0" algn="l" defTabSz="483306" rtl="0" eaLnBrk="1" latinLnBrk="0" hangingPunct="1">
              <a:defRPr sz="1900" kern="1200">
                <a:solidFill>
                  <a:schemeClr val="tx1"/>
                </a:solidFill>
                <a:latin typeface="+mn-lt"/>
                <a:ea typeface="+mn-ea"/>
                <a:cs typeface="+mn-cs"/>
              </a:defRPr>
            </a:lvl1pPr>
            <a:lvl2pPr marL="483306" algn="l" defTabSz="483306" rtl="0" eaLnBrk="1" latinLnBrk="0" hangingPunct="1">
              <a:defRPr sz="1900" kern="1200">
                <a:solidFill>
                  <a:schemeClr val="tx1"/>
                </a:solidFill>
                <a:latin typeface="+mn-lt"/>
                <a:ea typeface="+mn-ea"/>
                <a:cs typeface="+mn-cs"/>
              </a:defRPr>
            </a:lvl2pPr>
            <a:lvl3pPr marL="966612" algn="l" defTabSz="483306" rtl="0" eaLnBrk="1" latinLnBrk="0" hangingPunct="1">
              <a:defRPr sz="1900" kern="1200">
                <a:solidFill>
                  <a:schemeClr val="tx1"/>
                </a:solidFill>
                <a:latin typeface="+mn-lt"/>
                <a:ea typeface="+mn-ea"/>
                <a:cs typeface="+mn-cs"/>
              </a:defRPr>
            </a:lvl3pPr>
            <a:lvl4pPr marL="1449918" algn="l" defTabSz="483306" rtl="0" eaLnBrk="1" latinLnBrk="0" hangingPunct="1">
              <a:defRPr sz="1900" kern="1200">
                <a:solidFill>
                  <a:schemeClr val="tx1"/>
                </a:solidFill>
                <a:latin typeface="+mn-lt"/>
                <a:ea typeface="+mn-ea"/>
                <a:cs typeface="+mn-cs"/>
              </a:defRPr>
            </a:lvl4pPr>
            <a:lvl5pPr marL="1933224" algn="l" defTabSz="483306" rtl="0" eaLnBrk="1" latinLnBrk="0" hangingPunct="1">
              <a:defRPr sz="1900" kern="1200">
                <a:solidFill>
                  <a:schemeClr val="tx1"/>
                </a:solidFill>
                <a:latin typeface="+mn-lt"/>
                <a:ea typeface="+mn-ea"/>
                <a:cs typeface="+mn-cs"/>
              </a:defRPr>
            </a:lvl5pPr>
            <a:lvl6pPr marL="2416531" algn="l" defTabSz="483306" rtl="0" eaLnBrk="1" latinLnBrk="0" hangingPunct="1">
              <a:defRPr sz="1900" kern="1200">
                <a:solidFill>
                  <a:schemeClr val="tx1"/>
                </a:solidFill>
                <a:latin typeface="+mn-lt"/>
                <a:ea typeface="+mn-ea"/>
                <a:cs typeface="+mn-cs"/>
              </a:defRPr>
            </a:lvl6pPr>
            <a:lvl7pPr marL="2899837" algn="l" defTabSz="483306" rtl="0" eaLnBrk="1" latinLnBrk="0" hangingPunct="1">
              <a:defRPr sz="1900" kern="1200">
                <a:solidFill>
                  <a:schemeClr val="tx1"/>
                </a:solidFill>
                <a:latin typeface="+mn-lt"/>
                <a:ea typeface="+mn-ea"/>
                <a:cs typeface="+mn-cs"/>
              </a:defRPr>
            </a:lvl7pPr>
            <a:lvl8pPr marL="3383143" algn="l" defTabSz="483306" rtl="0" eaLnBrk="1" latinLnBrk="0" hangingPunct="1">
              <a:defRPr sz="1900" kern="1200">
                <a:solidFill>
                  <a:schemeClr val="tx1"/>
                </a:solidFill>
                <a:latin typeface="+mn-lt"/>
                <a:ea typeface="+mn-ea"/>
                <a:cs typeface="+mn-cs"/>
              </a:defRPr>
            </a:lvl8pPr>
            <a:lvl9pPr marL="3866449" algn="l" defTabSz="483306" rtl="0" eaLnBrk="1" latinLnBrk="0" hangingPunct="1">
              <a:defRPr sz="1900" kern="1200">
                <a:solidFill>
                  <a:schemeClr val="tx1"/>
                </a:solidFill>
                <a:latin typeface="+mn-lt"/>
                <a:ea typeface="+mn-ea"/>
                <a:cs typeface="+mn-cs"/>
              </a:defRPr>
            </a:lvl9pPr>
          </a:lstStyle>
          <a:p>
            <a:pPr algn="ctr"/>
            <a:r>
              <a:rPr lang="en-US" sz="971" b="1" dirty="0">
                <a:solidFill>
                  <a:srgbClr val="FF3399"/>
                </a:solidFill>
              </a:rPr>
              <a:t>NO UNIFORM </a:t>
            </a:r>
            <a:r>
              <a:rPr lang="en-US" sz="971" b="1" dirty="0" smtClean="0">
                <a:solidFill>
                  <a:srgbClr val="FF3399"/>
                </a:solidFill>
              </a:rPr>
              <a:t>$1</a:t>
            </a:r>
          </a:p>
          <a:p>
            <a:pPr algn="ctr"/>
            <a:r>
              <a:rPr lang="en-US" sz="971" b="1" dirty="0" smtClean="0">
                <a:solidFill>
                  <a:srgbClr val="FF3399"/>
                </a:solidFill>
                <a:latin typeface="Arial Rounded MT Bold" pitchFamily="34" charset="0"/>
              </a:rPr>
              <a:t>Ice Cream Sale $1</a:t>
            </a:r>
            <a:endParaRPr lang="en-US" sz="706" dirty="0">
              <a:solidFill>
                <a:srgbClr val="FF3399"/>
              </a:solidFill>
              <a:latin typeface="Arial Rounded MT Bold" pitchFamily="34" charset="0"/>
            </a:endParaRPr>
          </a:p>
        </p:txBody>
      </p:sp>
      <p:pic>
        <p:nvPicPr>
          <p:cNvPr id="55" name="Picture 10" descr="Image result for thanksgiving FOOD DRIVE">
            <a:extLst>
              <a:ext uri="{FF2B5EF4-FFF2-40B4-BE49-F238E27FC236}">
                <a16:creationId xmlns:a16="http://schemas.microsoft.com/office/drawing/2014/main" id="{B4E959DD-1DA8-E140-9431-FC4F6AA4BF6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89897" y="164593"/>
            <a:ext cx="1396503" cy="434236"/>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a:extLst>
              <a:ext uri="{FF2B5EF4-FFF2-40B4-BE49-F238E27FC236}">
                <a16:creationId xmlns:a16="http://schemas.microsoft.com/office/drawing/2014/main" id="{D40D99A8-2B40-5449-B166-20D85BF84607}"/>
              </a:ext>
            </a:extLst>
          </p:cNvPr>
          <p:cNvSpPr txBox="1"/>
          <p:nvPr/>
        </p:nvSpPr>
        <p:spPr>
          <a:xfrm>
            <a:off x="-3304142" y="627177"/>
            <a:ext cx="956561" cy="703398"/>
          </a:xfrm>
          <a:prstGeom prst="rect">
            <a:avLst/>
          </a:prstGeom>
          <a:noFill/>
        </p:spPr>
        <p:txBody>
          <a:bodyPr wrap="square" rtlCol="0">
            <a:spAutoFit/>
          </a:bodyPr>
          <a:lstStyle>
            <a:defPPr>
              <a:defRPr lang="en-US"/>
            </a:defPPr>
            <a:lvl1pPr marL="0" algn="l" defTabSz="483306" rtl="0" eaLnBrk="1" latinLnBrk="0" hangingPunct="1">
              <a:defRPr sz="1900" kern="1200">
                <a:solidFill>
                  <a:schemeClr val="tx1"/>
                </a:solidFill>
                <a:latin typeface="+mn-lt"/>
                <a:ea typeface="+mn-ea"/>
                <a:cs typeface="+mn-cs"/>
              </a:defRPr>
            </a:lvl1pPr>
            <a:lvl2pPr marL="483306" algn="l" defTabSz="483306" rtl="0" eaLnBrk="1" latinLnBrk="0" hangingPunct="1">
              <a:defRPr sz="1900" kern="1200">
                <a:solidFill>
                  <a:schemeClr val="tx1"/>
                </a:solidFill>
                <a:latin typeface="+mn-lt"/>
                <a:ea typeface="+mn-ea"/>
                <a:cs typeface="+mn-cs"/>
              </a:defRPr>
            </a:lvl2pPr>
            <a:lvl3pPr marL="966612" algn="l" defTabSz="483306" rtl="0" eaLnBrk="1" latinLnBrk="0" hangingPunct="1">
              <a:defRPr sz="1900" kern="1200">
                <a:solidFill>
                  <a:schemeClr val="tx1"/>
                </a:solidFill>
                <a:latin typeface="+mn-lt"/>
                <a:ea typeface="+mn-ea"/>
                <a:cs typeface="+mn-cs"/>
              </a:defRPr>
            </a:lvl3pPr>
            <a:lvl4pPr marL="1449918" algn="l" defTabSz="483306" rtl="0" eaLnBrk="1" latinLnBrk="0" hangingPunct="1">
              <a:defRPr sz="1900" kern="1200">
                <a:solidFill>
                  <a:schemeClr val="tx1"/>
                </a:solidFill>
                <a:latin typeface="+mn-lt"/>
                <a:ea typeface="+mn-ea"/>
                <a:cs typeface="+mn-cs"/>
              </a:defRPr>
            </a:lvl4pPr>
            <a:lvl5pPr marL="1933224" algn="l" defTabSz="483306" rtl="0" eaLnBrk="1" latinLnBrk="0" hangingPunct="1">
              <a:defRPr sz="1900" kern="1200">
                <a:solidFill>
                  <a:schemeClr val="tx1"/>
                </a:solidFill>
                <a:latin typeface="+mn-lt"/>
                <a:ea typeface="+mn-ea"/>
                <a:cs typeface="+mn-cs"/>
              </a:defRPr>
            </a:lvl5pPr>
            <a:lvl6pPr marL="2416531" algn="l" defTabSz="483306" rtl="0" eaLnBrk="1" latinLnBrk="0" hangingPunct="1">
              <a:defRPr sz="1900" kern="1200">
                <a:solidFill>
                  <a:schemeClr val="tx1"/>
                </a:solidFill>
                <a:latin typeface="+mn-lt"/>
                <a:ea typeface="+mn-ea"/>
                <a:cs typeface="+mn-cs"/>
              </a:defRPr>
            </a:lvl6pPr>
            <a:lvl7pPr marL="2899837" algn="l" defTabSz="483306" rtl="0" eaLnBrk="1" latinLnBrk="0" hangingPunct="1">
              <a:defRPr sz="1900" kern="1200">
                <a:solidFill>
                  <a:schemeClr val="tx1"/>
                </a:solidFill>
                <a:latin typeface="+mn-lt"/>
                <a:ea typeface="+mn-ea"/>
                <a:cs typeface="+mn-cs"/>
              </a:defRPr>
            </a:lvl7pPr>
            <a:lvl8pPr marL="3383143" algn="l" defTabSz="483306" rtl="0" eaLnBrk="1" latinLnBrk="0" hangingPunct="1">
              <a:defRPr sz="1900" kern="1200">
                <a:solidFill>
                  <a:schemeClr val="tx1"/>
                </a:solidFill>
                <a:latin typeface="+mn-lt"/>
                <a:ea typeface="+mn-ea"/>
                <a:cs typeface="+mn-cs"/>
              </a:defRPr>
            </a:lvl8pPr>
            <a:lvl9pPr marL="3866449" algn="l" defTabSz="483306" rtl="0" eaLnBrk="1" latinLnBrk="0" hangingPunct="1">
              <a:defRPr sz="1900" kern="1200">
                <a:solidFill>
                  <a:schemeClr val="tx1"/>
                </a:solidFill>
                <a:latin typeface="+mn-lt"/>
                <a:ea typeface="+mn-ea"/>
                <a:cs typeface="+mn-cs"/>
              </a:defRPr>
            </a:lvl9pPr>
          </a:lstStyle>
          <a:p>
            <a:pPr algn="ctr"/>
            <a:r>
              <a:rPr lang="en-US" sz="794" b="1" dirty="0">
                <a:solidFill>
                  <a:schemeClr val="accent2">
                    <a:lumMod val="50000"/>
                  </a:schemeClr>
                </a:solidFill>
              </a:rPr>
              <a:t>Bring in canned goods and nonperishables from Nov 2nd- 10th</a:t>
            </a:r>
            <a:endParaRPr lang="en-US" sz="794" dirty="0">
              <a:solidFill>
                <a:schemeClr val="accent2">
                  <a:lumMod val="50000"/>
                </a:schemeClr>
              </a:solidFill>
            </a:endParaRPr>
          </a:p>
        </p:txBody>
      </p:sp>
      <p:grpSp>
        <p:nvGrpSpPr>
          <p:cNvPr id="59" name="Group 58">
            <a:extLst>
              <a:ext uri="{FF2B5EF4-FFF2-40B4-BE49-F238E27FC236}">
                <a16:creationId xmlns:a16="http://schemas.microsoft.com/office/drawing/2014/main" id="{D240CFBB-A305-5844-B4C7-F20E3700C6E8}"/>
              </a:ext>
            </a:extLst>
          </p:cNvPr>
          <p:cNvGrpSpPr/>
          <p:nvPr/>
        </p:nvGrpSpPr>
        <p:grpSpPr>
          <a:xfrm>
            <a:off x="3015600" y="4200436"/>
            <a:ext cx="663398" cy="336176"/>
            <a:chOff x="3124200" y="2400300"/>
            <a:chExt cx="751851" cy="381000"/>
          </a:xfrm>
        </p:grpSpPr>
        <p:sp>
          <p:nvSpPr>
            <p:cNvPr id="60" name="Text Box 22">
              <a:extLst>
                <a:ext uri="{FF2B5EF4-FFF2-40B4-BE49-F238E27FC236}">
                  <a16:creationId xmlns:a16="http://schemas.microsoft.com/office/drawing/2014/main" id="{FA26C14A-0357-2E49-872D-11B316095DC7}"/>
                </a:ext>
              </a:extLst>
            </p:cNvPr>
            <p:cNvSpPr txBox="1">
              <a:spLocks noChangeArrowheads="1"/>
            </p:cNvSpPr>
            <p:nvPr/>
          </p:nvSpPr>
          <p:spPr bwMode="auto">
            <a:xfrm>
              <a:off x="3124200" y="2400300"/>
              <a:ext cx="751851" cy="381000"/>
            </a:xfrm>
            <a:prstGeom prst="rect">
              <a:avLst/>
            </a:prstGeom>
            <a:solidFill>
              <a:schemeClr val="accent3">
                <a:lumMod val="60000"/>
                <a:lumOff val="40000"/>
              </a:schemeClr>
            </a:solidFill>
            <a:ln w="9525" algn="in">
              <a:solidFill>
                <a:srgbClr val="00B050"/>
              </a:solidFill>
              <a:miter lim="800000"/>
              <a:headEnd/>
              <a:tailEnd/>
            </a:ln>
            <a:effectLst/>
            <a:extLs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2273" tIns="32273" rIns="32273" bIns="32273" numCol="1" anchor="t" anchorCtr="0" compatLnSpc="1">
              <a:prstTxWarp prst="textNoShape">
                <a:avLst/>
              </a:prstTxWarp>
            </a:bodyPr>
            <a:lstStyle>
              <a:defPPr>
                <a:defRPr lang="en-US"/>
              </a:defPPr>
              <a:lvl1pPr marL="0" algn="l" defTabSz="483306" rtl="0" eaLnBrk="1" latinLnBrk="0" hangingPunct="1">
                <a:defRPr sz="1900" kern="1200">
                  <a:solidFill>
                    <a:schemeClr val="tx1"/>
                  </a:solidFill>
                  <a:latin typeface="+mn-lt"/>
                  <a:ea typeface="+mn-ea"/>
                  <a:cs typeface="+mn-cs"/>
                </a:defRPr>
              </a:lvl1pPr>
              <a:lvl2pPr marL="483306" algn="l" defTabSz="483306" rtl="0" eaLnBrk="1" latinLnBrk="0" hangingPunct="1">
                <a:defRPr sz="1900" kern="1200">
                  <a:solidFill>
                    <a:schemeClr val="tx1"/>
                  </a:solidFill>
                  <a:latin typeface="+mn-lt"/>
                  <a:ea typeface="+mn-ea"/>
                  <a:cs typeface="+mn-cs"/>
                </a:defRPr>
              </a:lvl2pPr>
              <a:lvl3pPr marL="966612" algn="l" defTabSz="483306" rtl="0" eaLnBrk="1" latinLnBrk="0" hangingPunct="1">
                <a:defRPr sz="1900" kern="1200">
                  <a:solidFill>
                    <a:schemeClr val="tx1"/>
                  </a:solidFill>
                  <a:latin typeface="+mn-lt"/>
                  <a:ea typeface="+mn-ea"/>
                  <a:cs typeface="+mn-cs"/>
                </a:defRPr>
              </a:lvl3pPr>
              <a:lvl4pPr marL="1449918" algn="l" defTabSz="483306" rtl="0" eaLnBrk="1" latinLnBrk="0" hangingPunct="1">
                <a:defRPr sz="1900" kern="1200">
                  <a:solidFill>
                    <a:schemeClr val="tx1"/>
                  </a:solidFill>
                  <a:latin typeface="+mn-lt"/>
                  <a:ea typeface="+mn-ea"/>
                  <a:cs typeface="+mn-cs"/>
                </a:defRPr>
              </a:lvl4pPr>
              <a:lvl5pPr marL="1933224" algn="l" defTabSz="483306" rtl="0" eaLnBrk="1" latinLnBrk="0" hangingPunct="1">
                <a:defRPr sz="1900" kern="1200">
                  <a:solidFill>
                    <a:schemeClr val="tx1"/>
                  </a:solidFill>
                  <a:latin typeface="+mn-lt"/>
                  <a:ea typeface="+mn-ea"/>
                  <a:cs typeface="+mn-cs"/>
                </a:defRPr>
              </a:lvl5pPr>
              <a:lvl6pPr marL="2416531" algn="l" defTabSz="483306" rtl="0" eaLnBrk="1" latinLnBrk="0" hangingPunct="1">
                <a:defRPr sz="1900" kern="1200">
                  <a:solidFill>
                    <a:schemeClr val="tx1"/>
                  </a:solidFill>
                  <a:latin typeface="+mn-lt"/>
                  <a:ea typeface="+mn-ea"/>
                  <a:cs typeface="+mn-cs"/>
                </a:defRPr>
              </a:lvl6pPr>
              <a:lvl7pPr marL="2899837" algn="l" defTabSz="483306" rtl="0" eaLnBrk="1" latinLnBrk="0" hangingPunct="1">
                <a:defRPr sz="1900" kern="1200">
                  <a:solidFill>
                    <a:schemeClr val="tx1"/>
                  </a:solidFill>
                  <a:latin typeface="+mn-lt"/>
                  <a:ea typeface="+mn-ea"/>
                  <a:cs typeface="+mn-cs"/>
                </a:defRPr>
              </a:lvl7pPr>
              <a:lvl8pPr marL="3383143" algn="l" defTabSz="483306" rtl="0" eaLnBrk="1" latinLnBrk="0" hangingPunct="1">
                <a:defRPr sz="1900" kern="1200">
                  <a:solidFill>
                    <a:schemeClr val="tx1"/>
                  </a:solidFill>
                  <a:latin typeface="+mn-lt"/>
                  <a:ea typeface="+mn-ea"/>
                  <a:cs typeface="+mn-cs"/>
                </a:defRPr>
              </a:lvl8pPr>
              <a:lvl9pPr marL="3866449" algn="l" defTabSz="483306" rtl="0" eaLnBrk="1" latinLnBrk="0" hangingPunct="1">
                <a:defRPr sz="1900" kern="1200">
                  <a:solidFill>
                    <a:schemeClr val="tx1"/>
                  </a:solidFill>
                  <a:latin typeface="+mn-lt"/>
                  <a:ea typeface="+mn-ea"/>
                  <a:cs typeface="+mn-cs"/>
                </a:defRPr>
              </a:lvl9pPr>
            </a:lstStyle>
            <a:p>
              <a:pPr defTabSz="806867" fontAlgn="base">
                <a:spcBef>
                  <a:spcPct val="0"/>
                </a:spcBef>
                <a:spcAft>
                  <a:spcPct val="0"/>
                </a:spcAft>
              </a:pPr>
              <a:r>
                <a:rPr lang="en-US" altLang="en-US" sz="529" b="1" dirty="0">
                  <a:solidFill>
                    <a:srgbClr val="000000"/>
                  </a:solidFill>
                  <a:latin typeface="AbcTeacher" pitchFamily="2" charset="0"/>
                  <a:cs typeface="Arial" pitchFamily="34" charset="0"/>
                </a:rPr>
                <a:t>BULLDOG BUCKS</a:t>
              </a:r>
            </a:p>
            <a:p>
              <a:pPr defTabSz="806867" fontAlgn="base">
                <a:spcBef>
                  <a:spcPct val="0"/>
                </a:spcBef>
                <a:spcAft>
                  <a:spcPct val="0"/>
                </a:spcAft>
              </a:pPr>
              <a:r>
                <a:rPr lang="en-US" altLang="en-US" sz="706" b="1" dirty="0">
                  <a:solidFill>
                    <a:srgbClr val="000000"/>
                  </a:solidFill>
                  <a:latin typeface="AbcTeacher" pitchFamily="2" charset="0"/>
                  <a:cs typeface="Arial" pitchFamily="34" charset="0"/>
                </a:rPr>
                <a:t>Social</a:t>
              </a:r>
            </a:p>
            <a:p>
              <a:pPr defTabSz="806867" fontAlgn="base">
                <a:spcBef>
                  <a:spcPct val="0"/>
                </a:spcBef>
                <a:spcAft>
                  <a:spcPct val="0"/>
                </a:spcAft>
              </a:pPr>
              <a:r>
                <a:rPr lang="en-US" altLang="en-US" sz="794" b="1" dirty="0">
                  <a:solidFill>
                    <a:srgbClr val="000000"/>
                  </a:solidFill>
                  <a:latin typeface="Calibri" pitchFamily="34" charset="0"/>
                  <a:cs typeface="Arial" pitchFamily="34" charset="0"/>
                </a:rPr>
                <a:t>K-8</a:t>
              </a:r>
              <a:endParaRPr lang="en-US" altLang="en-US" sz="2118" b="1" dirty="0">
                <a:latin typeface="Calibri" pitchFamily="34" charset="0"/>
                <a:cs typeface="Arial" pitchFamily="34" charset="0"/>
              </a:endParaRPr>
            </a:p>
          </p:txBody>
        </p:sp>
        <p:pic>
          <p:nvPicPr>
            <p:cNvPr id="61" name="Picture 60">
              <a:extLst>
                <a:ext uri="{FF2B5EF4-FFF2-40B4-BE49-F238E27FC236}">
                  <a16:creationId xmlns:a16="http://schemas.microsoft.com/office/drawing/2014/main" id="{477D0C3C-6E6F-1B47-B6EC-CD2986DD0C82}"/>
                </a:ext>
              </a:extLst>
            </p:cNvPr>
            <p:cNvPicPr/>
            <p:nvPr/>
          </p:nvPicPr>
          <p:blipFill>
            <a:blip r:embed="rId11" cstate="print"/>
            <a:srcRect/>
            <a:stretch>
              <a:fillRect/>
            </a:stretch>
          </p:blipFill>
          <p:spPr bwMode="auto">
            <a:xfrm>
              <a:off x="3505861" y="2530326"/>
              <a:ext cx="304800" cy="228600"/>
            </a:xfrm>
            <a:prstGeom prst="rect">
              <a:avLst/>
            </a:prstGeom>
            <a:noFill/>
            <a:ln w="9525">
              <a:noFill/>
              <a:miter lim="800000"/>
              <a:headEnd/>
              <a:tailEnd/>
            </a:ln>
          </p:spPr>
        </p:pic>
      </p:grpSp>
      <p:sp>
        <p:nvSpPr>
          <p:cNvPr id="62" name="Text Box 6">
            <a:extLst>
              <a:ext uri="{FF2B5EF4-FFF2-40B4-BE49-F238E27FC236}">
                <a16:creationId xmlns:a16="http://schemas.microsoft.com/office/drawing/2014/main" id="{FC65410B-4DF4-4049-942D-FDC1179F79BE}"/>
              </a:ext>
            </a:extLst>
          </p:cNvPr>
          <p:cNvSpPr txBox="1">
            <a:spLocks noChangeArrowheads="1"/>
          </p:cNvSpPr>
          <p:nvPr/>
        </p:nvSpPr>
        <p:spPr bwMode="auto">
          <a:xfrm>
            <a:off x="-3442669" y="3395301"/>
            <a:ext cx="682892" cy="141544"/>
          </a:xfrm>
          <a:prstGeom prst="rect">
            <a:avLst/>
          </a:prstGeom>
          <a:solidFill>
            <a:schemeClr val="accent5">
              <a:lumMod val="40000"/>
              <a:lumOff val="60000"/>
            </a:schemeClr>
          </a:solidFill>
          <a:ln w="9525" algn="in">
            <a:solidFill>
              <a:schemeClr val="accent5">
                <a:lumMod val="40000"/>
                <a:lumOff val="60000"/>
              </a:schemeClr>
            </a:solidFill>
            <a:miter lim="800000"/>
            <a:headEnd/>
            <a:tailEnd/>
          </a:ln>
          <a:effectLst/>
        </p:spPr>
        <p:txBody>
          <a:bodyPr vert="horz" wrap="square" lIns="32273" tIns="32273" rIns="32273" bIns="32273" numCol="1" anchor="ctr" anchorCtr="0" compatLnSpc="1">
            <a:prstTxWarp prst="textNoShape">
              <a:avLst/>
            </a:prstTxWarp>
          </a:bodyPr>
          <a:lstStyle>
            <a:defPPr>
              <a:defRPr lang="en-US"/>
            </a:defPPr>
            <a:lvl1pPr marL="0" algn="l" defTabSz="483306" rtl="0" eaLnBrk="1" latinLnBrk="0" hangingPunct="1">
              <a:defRPr sz="1900" kern="1200">
                <a:solidFill>
                  <a:schemeClr val="tx1"/>
                </a:solidFill>
                <a:latin typeface="+mn-lt"/>
                <a:ea typeface="+mn-ea"/>
                <a:cs typeface="+mn-cs"/>
              </a:defRPr>
            </a:lvl1pPr>
            <a:lvl2pPr marL="483306" algn="l" defTabSz="483306" rtl="0" eaLnBrk="1" latinLnBrk="0" hangingPunct="1">
              <a:defRPr sz="1900" kern="1200">
                <a:solidFill>
                  <a:schemeClr val="tx1"/>
                </a:solidFill>
                <a:latin typeface="+mn-lt"/>
                <a:ea typeface="+mn-ea"/>
                <a:cs typeface="+mn-cs"/>
              </a:defRPr>
            </a:lvl2pPr>
            <a:lvl3pPr marL="966612" algn="l" defTabSz="483306" rtl="0" eaLnBrk="1" latinLnBrk="0" hangingPunct="1">
              <a:defRPr sz="1900" kern="1200">
                <a:solidFill>
                  <a:schemeClr val="tx1"/>
                </a:solidFill>
                <a:latin typeface="+mn-lt"/>
                <a:ea typeface="+mn-ea"/>
                <a:cs typeface="+mn-cs"/>
              </a:defRPr>
            </a:lvl3pPr>
            <a:lvl4pPr marL="1449918" algn="l" defTabSz="483306" rtl="0" eaLnBrk="1" latinLnBrk="0" hangingPunct="1">
              <a:defRPr sz="1900" kern="1200">
                <a:solidFill>
                  <a:schemeClr val="tx1"/>
                </a:solidFill>
                <a:latin typeface="+mn-lt"/>
                <a:ea typeface="+mn-ea"/>
                <a:cs typeface="+mn-cs"/>
              </a:defRPr>
            </a:lvl4pPr>
            <a:lvl5pPr marL="1933224" algn="l" defTabSz="483306" rtl="0" eaLnBrk="1" latinLnBrk="0" hangingPunct="1">
              <a:defRPr sz="1900" kern="1200">
                <a:solidFill>
                  <a:schemeClr val="tx1"/>
                </a:solidFill>
                <a:latin typeface="+mn-lt"/>
                <a:ea typeface="+mn-ea"/>
                <a:cs typeface="+mn-cs"/>
              </a:defRPr>
            </a:lvl5pPr>
            <a:lvl6pPr marL="2416531" algn="l" defTabSz="483306" rtl="0" eaLnBrk="1" latinLnBrk="0" hangingPunct="1">
              <a:defRPr sz="1900" kern="1200">
                <a:solidFill>
                  <a:schemeClr val="tx1"/>
                </a:solidFill>
                <a:latin typeface="+mn-lt"/>
                <a:ea typeface="+mn-ea"/>
                <a:cs typeface="+mn-cs"/>
              </a:defRPr>
            </a:lvl6pPr>
            <a:lvl7pPr marL="2899837" algn="l" defTabSz="483306" rtl="0" eaLnBrk="1" latinLnBrk="0" hangingPunct="1">
              <a:defRPr sz="1900" kern="1200">
                <a:solidFill>
                  <a:schemeClr val="tx1"/>
                </a:solidFill>
                <a:latin typeface="+mn-lt"/>
                <a:ea typeface="+mn-ea"/>
                <a:cs typeface="+mn-cs"/>
              </a:defRPr>
            </a:lvl7pPr>
            <a:lvl8pPr marL="3383143" algn="l" defTabSz="483306" rtl="0" eaLnBrk="1" latinLnBrk="0" hangingPunct="1">
              <a:defRPr sz="1900" kern="1200">
                <a:solidFill>
                  <a:schemeClr val="tx1"/>
                </a:solidFill>
                <a:latin typeface="+mn-lt"/>
                <a:ea typeface="+mn-ea"/>
                <a:cs typeface="+mn-cs"/>
              </a:defRPr>
            </a:lvl8pPr>
            <a:lvl9pPr marL="3866449" algn="l" defTabSz="483306" rtl="0" eaLnBrk="1" latinLnBrk="0" hangingPunct="1">
              <a:defRPr sz="1900" kern="1200">
                <a:solidFill>
                  <a:schemeClr val="tx1"/>
                </a:solidFill>
                <a:latin typeface="+mn-lt"/>
                <a:ea typeface="+mn-ea"/>
                <a:cs typeface="+mn-cs"/>
              </a:defRPr>
            </a:lvl9pPr>
          </a:lstStyle>
          <a:p>
            <a:pPr algn="ctr" defTabSz="806867" fontAlgn="base">
              <a:spcBef>
                <a:spcPct val="0"/>
              </a:spcBef>
              <a:spcAft>
                <a:spcPct val="0"/>
              </a:spcAft>
            </a:pPr>
            <a:r>
              <a:rPr lang="en-US" sz="971" dirty="0">
                <a:solidFill>
                  <a:srgbClr val="000000"/>
                </a:solidFill>
                <a:latin typeface="Abadi MT Condensed Light" panose="020B0306030101010103" pitchFamily="34" charset="77"/>
                <a:cs typeface="Arial" pitchFamily="34" charset="0"/>
              </a:rPr>
              <a:t>Early Release</a:t>
            </a:r>
          </a:p>
        </p:txBody>
      </p:sp>
      <p:pic>
        <p:nvPicPr>
          <p:cNvPr id="65" name="Picture 64">
            <a:extLst>
              <a:ext uri="{FF2B5EF4-FFF2-40B4-BE49-F238E27FC236}">
                <a16:creationId xmlns:a16="http://schemas.microsoft.com/office/drawing/2014/main" id="{53BA5A5E-48D2-2C49-81C5-435970AB83E0}"/>
              </a:ext>
            </a:extLst>
          </p:cNvPr>
          <p:cNvPicPr>
            <a:picLocks noChangeAspect="1"/>
          </p:cNvPicPr>
          <p:nvPr/>
        </p:nvPicPr>
        <p:blipFill>
          <a:blip r:embed="rId12"/>
          <a:stretch>
            <a:fillRect/>
          </a:stretch>
        </p:blipFill>
        <p:spPr>
          <a:xfrm>
            <a:off x="2112662" y="4887753"/>
            <a:ext cx="450969" cy="467854"/>
          </a:xfrm>
          <a:prstGeom prst="rect">
            <a:avLst/>
          </a:prstGeom>
        </p:spPr>
      </p:pic>
      <p:pic>
        <p:nvPicPr>
          <p:cNvPr id="67" name="Picture 66">
            <a:extLst>
              <a:ext uri="{FF2B5EF4-FFF2-40B4-BE49-F238E27FC236}">
                <a16:creationId xmlns:a16="http://schemas.microsoft.com/office/drawing/2014/main" id="{0FB0FA9D-FA29-AC4F-9010-E0D9569FC51A}"/>
              </a:ext>
            </a:extLst>
          </p:cNvPr>
          <p:cNvPicPr>
            <a:picLocks noChangeAspect="1"/>
          </p:cNvPicPr>
          <p:nvPr/>
        </p:nvPicPr>
        <p:blipFill>
          <a:blip r:embed="rId12"/>
          <a:stretch>
            <a:fillRect/>
          </a:stretch>
        </p:blipFill>
        <p:spPr>
          <a:xfrm>
            <a:off x="3368636" y="4894581"/>
            <a:ext cx="450969" cy="467854"/>
          </a:xfrm>
          <a:prstGeom prst="rect">
            <a:avLst/>
          </a:prstGeom>
        </p:spPr>
      </p:pic>
      <p:pic>
        <p:nvPicPr>
          <p:cNvPr id="68" name="Picture 67">
            <a:extLst>
              <a:ext uri="{FF2B5EF4-FFF2-40B4-BE49-F238E27FC236}">
                <a16:creationId xmlns:a16="http://schemas.microsoft.com/office/drawing/2014/main" id="{A29EB073-3B06-154F-B640-5159E08AD3DB}"/>
              </a:ext>
            </a:extLst>
          </p:cNvPr>
          <p:cNvPicPr>
            <a:picLocks noChangeAspect="1"/>
          </p:cNvPicPr>
          <p:nvPr/>
        </p:nvPicPr>
        <p:blipFill>
          <a:blip r:embed="rId12"/>
          <a:stretch>
            <a:fillRect/>
          </a:stretch>
        </p:blipFill>
        <p:spPr>
          <a:xfrm>
            <a:off x="7223885" y="4913240"/>
            <a:ext cx="450969" cy="467854"/>
          </a:xfrm>
          <a:prstGeom prst="rect">
            <a:avLst/>
          </a:prstGeom>
        </p:spPr>
      </p:pic>
      <p:pic>
        <p:nvPicPr>
          <p:cNvPr id="69" name="Picture 68">
            <a:extLst>
              <a:ext uri="{FF2B5EF4-FFF2-40B4-BE49-F238E27FC236}">
                <a16:creationId xmlns:a16="http://schemas.microsoft.com/office/drawing/2014/main" id="{F4AF243F-DA5E-C041-A05D-F38C19915F83}"/>
              </a:ext>
            </a:extLst>
          </p:cNvPr>
          <p:cNvPicPr>
            <a:picLocks noChangeAspect="1"/>
          </p:cNvPicPr>
          <p:nvPr/>
        </p:nvPicPr>
        <p:blipFill>
          <a:blip r:embed="rId12"/>
          <a:stretch>
            <a:fillRect/>
          </a:stretch>
        </p:blipFill>
        <p:spPr>
          <a:xfrm>
            <a:off x="4723852" y="4882623"/>
            <a:ext cx="450969" cy="467854"/>
          </a:xfrm>
          <a:prstGeom prst="rect">
            <a:avLst/>
          </a:prstGeom>
        </p:spPr>
      </p:pic>
      <p:pic>
        <p:nvPicPr>
          <p:cNvPr id="72" name="Picture 71">
            <a:extLst>
              <a:ext uri="{FF2B5EF4-FFF2-40B4-BE49-F238E27FC236}">
                <a16:creationId xmlns:a16="http://schemas.microsoft.com/office/drawing/2014/main" id="{D45A434D-CF04-F942-99E4-414E301EFB46}"/>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2111" r="96333">
                        <a14:foregroundMark x1="45889" y1="35222" x2="49667" y2="23111"/>
                        <a14:foregroundMark x1="49667" y1="23111" x2="51444" y2="22778"/>
                        <a14:foregroundMark x1="67667" y1="27667" x2="67667" y2="27667"/>
                        <a14:foregroundMark x1="9111" y1="63889" x2="9111" y2="63889"/>
                        <a14:foregroundMark x1="4556" y1="62889" x2="4556" y2="62889"/>
                        <a14:foregroundMark x1="3222" y1="66556" x2="3222" y2="66556"/>
                        <a14:foregroundMark x1="2444" y1="61333" x2="2444" y2="61333"/>
                        <a14:foregroundMark x1="35222" y1="86111" x2="35222" y2="86111"/>
                        <a14:foregroundMark x1="35222" y1="86000" x2="35222" y2="86000"/>
                        <a14:foregroundMark x1="35111" y1="85667" x2="35111" y2="85667"/>
                        <a14:foregroundMark x1="91111" y1="74000" x2="91111" y2="74000"/>
                        <a14:foregroundMark x1="91667" y1="59333" x2="91667" y2="59333"/>
                        <a14:foregroundMark x1="96333" y1="59889" x2="96333" y2="59889"/>
                        <a14:foregroundMark x1="34556" y1="84667" x2="34556" y2="84667"/>
                        <a14:foregroundMark x1="34500" y1="84222" x2="35333" y2="85667"/>
                        <a14:foregroundMark x1="34244" y1="83778" x2="34500" y2="84222"/>
                        <a14:foregroundMark x1="33667" y1="82778" x2="34244" y2="83778"/>
                        <a14:foregroundMark x1="34916" y1="84222" x2="35778" y2="86000"/>
                        <a14:foregroundMark x1="34701" y1="83778" x2="34916" y2="84222"/>
                        <a14:foregroundMark x1="34000" y1="82333" x2="34701" y2="83778"/>
                        <a14:foregroundMark x1="38222" y1="19000" x2="38222" y2="19000"/>
                        <a14:foregroundMark x1="34667" y1="19111" x2="34667" y2="19111"/>
                        <a14:foregroundMark x1="25111" y1="23556" x2="25111" y2="23556"/>
                        <a14:foregroundMark x1="23333" y1="23889" x2="23333" y2="23889"/>
                        <a14:foregroundMark x1="20000" y1="26000" x2="20000" y2="26000"/>
                        <a14:foregroundMark x1="20111" y1="25889" x2="20111" y2="25889"/>
                        <a14:foregroundMark x1="21667" y1="24444" x2="21667" y2="24444"/>
                        <a14:foregroundMark x1="18556" y1="26556" x2="18556" y2="26556"/>
                        <a14:foregroundMark x1="17444" y1="27778" x2="17444" y2="27778"/>
                        <a14:foregroundMark x1="17778" y1="27444" x2="17778" y2="27444"/>
                        <a14:foregroundMark x1="17333" y1="28889" x2="17333" y2="28889"/>
                        <a14:foregroundMark x1="17222" y1="28556" x2="17222" y2="28556"/>
                        <a14:foregroundMark x1="45889" y1="20222" x2="45889" y2="20222"/>
                        <a14:foregroundMark x1="75556" y1="23444" x2="75556" y2="23444"/>
                        <a14:foregroundMark x1="76222" y1="23667" x2="76222" y2="23667"/>
                        <a14:foregroundMark x1="76889" y1="24000" x2="76889" y2="24000"/>
                        <a14:foregroundMark x1="74778" y1="24556" x2="74778" y2="24556"/>
                        <a14:foregroundMark x1="74444" y1="25889" x2="74444" y2="25889"/>
                        <a14:foregroundMark x1="79667" y1="24000" x2="79667" y2="24000"/>
                        <a14:foregroundMark x1="21222" y1="26333" x2="21222" y2="26333"/>
                        <a14:foregroundMark x1="20222" y1="27667" x2="20222" y2="27667"/>
                        <a14:foregroundMark x1="20889" y1="27667" x2="20889" y2="27667"/>
                        <a14:foregroundMark x1="21333" y1="27333" x2="21333" y2="27333"/>
                        <a14:foregroundMark x1="19889" y1="27111" x2="19889" y2="27111"/>
                        <a14:foregroundMark x1="20556" y1="25000" x2="20556" y2="25000"/>
                        <a14:foregroundMark x1="24556" y1="22444" x2="24556" y2="22444"/>
                        <a14:foregroundMark x1="24333" y1="21556" x2="24333" y2="21556"/>
                        <a14:foregroundMark x1="25111" y1="20778" x2="25111" y2="20778"/>
                        <a14:foregroundMark x1="44889" y1="24000" x2="44889" y2="24000"/>
                        <a14:foregroundMark x1="75778" y1="26667" x2="75778" y2="26667"/>
                        <a14:foregroundMark x1="39111" y1="21333" x2="39111" y2="21333"/>
                        <a14:foregroundMark x1="37778" y1="20889" x2="37778" y2="20889"/>
                        <a14:foregroundMark x1="76778" y1="26333" x2="76778" y2="26333"/>
                        <a14:foregroundMark x1="79000" y1="23444" x2="79000" y2="23444"/>
                        <a14:foregroundMark x1="81000" y1="24778" x2="81000" y2="24778"/>
                        <a14:foregroundMark x1="81778" y1="26333" x2="81778" y2="26333"/>
                        <a14:foregroundMark x1="81333" y1="28556" x2="81333" y2="28556"/>
                        <a14:backgroundMark x1="35222" y1="84222" x2="35222" y2="84222"/>
                        <a14:backgroundMark x1="35000" y1="83778" x2="35000" y2="83778"/>
                        <a14:backgroundMark x1="33667" y1="84111" x2="33667" y2="84111"/>
                        <a14:backgroundMark x1="33778" y1="83778" x2="33778" y2="83778"/>
                        <a14:backgroundMark x1="20333" y1="26889" x2="20333" y2="26889"/>
                        <a14:backgroundMark x1="16889" y1="28444" x2="16889" y2="28444"/>
                        <a14:backgroundMark x1="17000" y1="28111" x2="17000" y2="28111"/>
                        <a14:backgroundMark x1="17000" y1="27889" x2="17000" y2="28222"/>
                        <a14:backgroundMark x1="17111" y1="27889" x2="17111" y2="27889"/>
                        <a14:backgroundMark x1="20556" y1="27111" x2="20556" y2="27111"/>
                        <a14:backgroundMark x1="25222" y1="21889" x2="25222" y2="21889"/>
                        <a14:backgroundMark x1="38222" y1="20111" x2="38222" y2="20111"/>
                        <a14:backgroundMark x1="37111" y1="21333" x2="37111" y2="21333"/>
                        <a14:backgroundMark x1="37000" y1="21111" x2="37000" y2="21111"/>
                        <a14:backgroundMark x1="37222" y1="21444" x2="37222" y2="21444"/>
                        <a14:backgroundMark x1="36889" y1="20667" x2="37222" y2="21667"/>
                        <a14:backgroundMark x1="37000" y1="20889" x2="37000" y2="20889"/>
                        <a14:backgroundMark x1="45889" y1="21556" x2="45889" y2="21556"/>
                        <a14:backgroundMark x1="76333" y1="25444" x2="76333" y2="25444"/>
                        <a14:backgroundMark x1="83000" y1="31778" x2="83000" y2="31778"/>
                      </a14:backgroundRemoval>
                    </a14:imgEffect>
                  </a14:imgLayer>
                </a14:imgProps>
              </a:ext>
            </a:extLst>
          </a:blip>
          <a:stretch>
            <a:fillRect/>
          </a:stretch>
        </p:blipFill>
        <p:spPr>
          <a:xfrm>
            <a:off x="5308677" y="4537297"/>
            <a:ext cx="963255" cy="963255"/>
          </a:xfrm>
          <a:prstGeom prst="rect">
            <a:avLst/>
          </a:prstGeom>
        </p:spPr>
      </p:pic>
      <p:pic>
        <p:nvPicPr>
          <p:cNvPr id="73" name="Picture 72">
            <a:extLst>
              <a:ext uri="{FF2B5EF4-FFF2-40B4-BE49-F238E27FC236}">
                <a16:creationId xmlns:a16="http://schemas.microsoft.com/office/drawing/2014/main" id="{A34B9F28-2E25-CA45-92DD-58E49BCD1641}"/>
              </a:ext>
            </a:extLst>
          </p:cNvPr>
          <p:cNvPicPr>
            <a:picLocks noChangeAspect="1"/>
          </p:cNvPicPr>
          <p:nvPr/>
        </p:nvPicPr>
        <p:blipFill>
          <a:blip r:embed="rId15"/>
          <a:stretch>
            <a:fillRect/>
          </a:stretch>
        </p:blipFill>
        <p:spPr>
          <a:xfrm>
            <a:off x="-3537747" y="3743465"/>
            <a:ext cx="853624" cy="842242"/>
          </a:xfrm>
          <a:prstGeom prst="rect">
            <a:avLst/>
          </a:prstGeom>
        </p:spPr>
      </p:pic>
      <p:grpSp>
        <p:nvGrpSpPr>
          <p:cNvPr id="78" name="Group 25">
            <a:extLst>
              <a:ext uri="{FF2B5EF4-FFF2-40B4-BE49-F238E27FC236}">
                <a16:creationId xmlns:a16="http://schemas.microsoft.com/office/drawing/2014/main" id="{0BAC67D6-0C3F-AA4F-A10C-86B551C15F9A}"/>
              </a:ext>
            </a:extLst>
          </p:cNvPr>
          <p:cNvGrpSpPr>
            <a:grpSpLocks/>
          </p:cNvGrpSpPr>
          <p:nvPr/>
        </p:nvGrpSpPr>
        <p:grpSpPr bwMode="auto">
          <a:xfrm>
            <a:off x="-3777273" y="2696509"/>
            <a:ext cx="1815353" cy="558501"/>
            <a:chOff x="110277194" y="109111512"/>
            <a:chExt cx="2172269" cy="752102"/>
          </a:xfrm>
        </p:grpSpPr>
        <p:pic>
          <p:nvPicPr>
            <p:cNvPr id="79" name="Picture 26" descr="ANd9GcQ9ZYhlEFc3LuA7Byp5w0RqxtLknJZig2CMMU-DA0nq2LL9h5DCYw">
              <a:hlinkClick r:id="rId16"/>
              <a:extLst>
                <a:ext uri="{FF2B5EF4-FFF2-40B4-BE49-F238E27FC236}">
                  <a16:creationId xmlns:a16="http://schemas.microsoft.com/office/drawing/2014/main" id="{8D1C900E-49D8-6846-B1F2-FCB705D084B1}"/>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840400" y="109111512"/>
              <a:ext cx="986363" cy="752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80" name="Text Box 27">
              <a:extLst>
                <a:ext uri="{FF2B5EF4-FFF2-40B4-BE49-F238E27FC236}">
                  <a16:creationId xmlns:a16="http://schemas.microsoft.com/office/drawing/2014/main" id="{7FDC0001-DEFD-4145-8A22-773308059F9A}"/>
                </a:ext>
              </a:extLst>
            </p:cNvPr>
            <p:cNvSpPr txBox="1">
              <a:spLocks noChangeArrowheads="1"/>
            </p:cNvSpPr>
            <p:nvPr/>
          </p:nvSpPr>
          <p:spPr bwMode="auto">
            <a:xfrm>
              <a:off x="110277194" y="109202054"/>
              <a:ext cx="2172269" cy="337491"/>
            </a:xfrm>
            <a:prstGeom prst="rect">
              <a:avLst/>
            </a:prstGeom>
            <a:noFill/>
            <a:ln>
              <a:noFill/>
            </a:ln>
            <a:effectLst/>
            <a:extLst>
              <a:ext uri="{909E8E84-426E-40DD-AFC4-6F175D3DCCD1}">
                <a14:hiddenFill xmlns:a14="http://schemas.microsoft.com/office/drawing/2010/main">
                  <a:solidFill>
                    <a:srgbClr val="E1E1E1"/>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2273" tIns="32273" rIns="32273" bIns="32273" numCol="1" anchor="t" anchorCtr="0" compatLnSpc="1">
              <a:prstTxWarp prst="textNoShape">
                <a:avLst/>
              </a:prstTxWarp>
            </a:bodyPr>
            <a:lstStyle/>
            <a:p>
              <a:pPr algn="ctr" defTabSz="806867" fontAlgn="base">
                <a:spcBef>
                  <a:spcPct val="0"/>
                </a:spcBef>
                <a:spcAft>
                  <a:spcPct val="0"/>
                </a:spcAft>
              </a:pPr>
              <a:r>
                <a:rPr lang="en-US" altLang="en-US" sz="618" b="1" dirty="0">
                  <a:solidFill>
                    <a:srgbClr val="000000"/>
                  </a:solidFill>
                  <a:latin typeface="Alexis Marie" pitchFamily="2" charset="0"/>
                  <a:ea typeface="Alexis Marie" pitchFamily="2" charset="0"/>
                  <a:cs typeface="Arial" pitchFamily="34" charset="0"/>
                </a:rPr>
                <a:t>visit our school website</a:t>
              </a:r>
            </a:p>
            <a:p>
              <a:pPr algn="ctr" defTabSz="806867" fontAlgn="base">
                <a:spcBef>
                  <a:spcPct val="0"/>
                </a:spcBef>
                <a:spcAft>
                  <a:spcPct val="0"/>
                </a:spcAft>
              </a:pPr>
              <a:r>
                <a:rPr lang="en-US" altLang="en-US" sz="618" b="1" dirty="0">
                  <a:solidFill>
                    <a:srgbClr val="000000"/>
                  </a:solidFill>
                  <a:latin typeface="Alexis Marie" pitchFamily="2" charset="0"/>
                  <a:ea typeface="Alexis Marie" pitchFamily="2" charset="0"/>
                  <a:cs typeface="Arial" pitchFamily="34" charset="0"/>
                </a:rPr>
                <a:t>for schedule</a:t>
              </a:r>
              <a:endParaRPr lang="en-US" altLang="en-US" sz="1588" b="1" dirty="0">
                <a:latin typeface="Alexis Marie" pitchFamily="2" charset="0"/>
                <a:ea typeface="Alexis Marie" pitchFamily="2" charset="0"/>
                <a:cs typeface="Arial" pitchFamily="34" charset="0"/>
              </a:endParaRPr>
            </a:p>
          </p:txBody>
        </p:sp>
      </p:grpSp>
      <p:grpSp>
        <p:nvGrpSpPr>
          <p:cNvPr id="81" name="Group 25">
            <a:extLst>
              <a:ext uri="{FF2B5EF4-FFF2-40B4-BE49-F238E27FC236}">
                <a16:creationId xmlns:a16="http://schemas.microsoft.com/office/drawing/2014/main" id="{F3EA6110-7A92-E44B-BCD9-CEDA9AB596F7}"/>
              </a:ext>
            </a:extLst>
          </p:cNvPr>
          <p:cNvGrpSpPr>
            <a:grpSpLocks/>
          </p:cNvGrpSpPr>
          <p:nvPr/>
        </p:nvGrpSpPr>
        <p:grpSpPr bwMode="auto">
          <a:xfrm>
            <a:off x="-3666639" y="2028951"/>
            <a:ext cx="1815353" cy="558501"/>
            <a:chOff x="110277194" y="109111512"/>
            <a:chExt cx="2172269" cy="752102"/>
          </a:xfrm>
        </p:grpSpPr>
        <p:pic>
          <p:nvPicPr>
            <p:cNvPr id="82" name="Picture 26" descr="ANd9GcQ9ZYhlEFc3LuA7Byp5w0RqxtLknJZig2CMMU-DA0nq2LL9h5DCYw">
              <a:hlinkClick r:id="rId16"/>
              <a:extLst>
                <a:ext uri="{FF2B5EF4-FFF2-40B4-BE49-F238E27FC236}">
                  <a16:creationId xmlns:a16="http://schemas.microsoft.com/office/drawing/2014/main" id="{9E17AE19-6D55-9C40-92CB-BB72E912C910}"/>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840400" y="109111512"/>
              <a:ext cx="986363" cy="752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83" name="Text Box 27">
              <a:extLst>
                <a:ext uri="{FF2B5EF4-FFF2-40B4-BE49-F238E27FC236}">
                  <a16:creationId xmlns:a16="http://schemas.microsoft.com/office/drawing/2014/main" id="{2C48C6F0-9FE9-794A-9477-8A06EFCEE5B8}"/>
                </a:ext>
              </a:extLst>
            </p:cNvPr>
            <p:cNvSpPr txBox="1">
              <a:spLocks noChangeArrowheads="1"/>
            </p:cNvSpPr>
            <p:nvPr/>
          </p:nvSpPr>
          <p:spPr bwMode="auto">
            <a:xfrm>
              <a:off x="110277194" y="109202054"/>
              <a:ext cx="2172269" cy="337491"/>
            </a:xfrm>
            <a:prstGeom prst="rect">
              <a:avLst/>
            </a:prstGeom>
            <a:noFill/>
            <a:ln>
              <a:noFill/>
            </a:ln>
            <a:effectLst/>
            <a:extLst>
              <a:ext uri="{909E8E84-426E-40DD-AFC4-6F175D3DCCD1}">
                <a14:hiddenFill xmlns:a14="http://schemas.microsoft.com/office/drawing/2010/main">
                  <a:solidFill>
                    <a:srgbClr val="E1E1E1"/>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2273" tIns="32273" rIns="32273" bIns="32273" numCol="1" anchor="t" anchorCtr="0" compatLnSpc="1">
              <a:prstTxWarp prst="textNoShape">
                <a:avLst/>
              </a:prstTxWarp>
            </a:bodyPr>
            <a:lstStyle/>
            <a:p>
              <a:pPr algn="ctr" defTabSz="806867" fontAlgn="base">
                <a:spcBef>
                  <a:spcPct val="0"/>
                </a:spcBef>
                <a:spcAft>
                  <a:spcPct val="0"/>
                </a:spcAft>
              </a:pPr>
              <a:r>
                <a:rPr lang="en-US" altLang="en-US" sz="618" b="1" dirty="0">
                  <a:solidFill>
                    <a:srgbClr val="000000"/>
                  </a:solidFill>
                  <a:latin typeface="Alexis Marie" pitchFamily="2" charset="0"/>
                  <a:ea typeface="Alexis Marie" pitchFamily="2" charset="0"/>
                  <a:cs typeface="Arial" pitchFamily="34" charset="0"/>
                </a:rPr>
                <a:t>visit our school website</a:t>
              </a:r>
            </a:p>
            <a:p>
              <a:pPr algn="ctr" defTabSz="806867" fontAlgn="base">
                <a:spcBef>
                  <a:spcPct val="0"/>
                </a:spcBef>
                <a:spcAft>
                  <a:spcPct val="0"/>
                </a:spcAft>
              </a:pPr>
              <a:r>
                <a:rPr lang="en-US" altLang="en-US" sz="618" b="1" dirty="0">
                  <a:solidFill>
                    <a:srgbClr val="000000"/>
                  </a:solidFill>
                  <a:latin typeface="Alexis Marie" pitchFamily="2" charset="0"/>
                  <a:ea typeface="Alexis Marie" pitchFamily="2" charset="0"/>
                  <a:cs typeface="Arial" pitchFamily="34" charset="0"/>
                </a:rPr>
                <a:t>for schedule</a:t>
              </a:r>
              <a:endParaRPr lang="en-US" altLang="en-US" sz="1588" b="1" dirty="0">
                <a:latin typeface="Alexis Marie" pitchFamily="2" charset="0"/>
                <a:ea typeface="Alexis Marie" pitchFamily="2" charset="0"/>
                <a:cs typeface="Arial" pitchFamily="34" charset="0"/>
              </a:endParaRPr>
            </a:p>
          </p:txBody>
        </p:sp>
      </p:grpSp>
      <p:sp>
        <p:nvSpPr>
          <p:cNvPr id="84" name="Text Box 6">
            <a:extLst>
              <a:ext uri="{FF2B5EF4-FFF2-40B4-BE49-F238E27FC236}">
                <a16:creationId xmlns:a16="http://schemas.microsoft.com/office/drawing/2014/main" id="{92F5760A-A79B-4645-B156-38B4685F6795}"/>
              </a:ext>
            </a:extLst>
          </p:cNvPr>
          <p:cNvSpPr txBox="1">
            <a:spLocks noChangeArrowheads="1"/>
          </p:cNvSpPr>
          <p:nvPr/>
        </p:nvSpPr>
        <p:spPr bwMode="auto">
          <a:xfrm>
            <a:off x="-1860887" y="3661552"/>
            <a:ext cx="682892" cy="141544"/>
          </a:xfrm>
          <a:prstGeom prst="rect">
            <a:avLst/>
          </a:prstGeom>
          <a:solidFill>
            <a:schemeClr val="accent5">
              <a:lumMod val="40000"/>
              <a:lumOff val="60000"/>
            </a:schemeClr>
          </a:solidFill>
          <a:ln w="9525" algn="in">
            <a:solidFill>
              <a:schemeClr val="accent5">
                <a:lumMod val="40000"/>
                <a:lumOff val="60000"/>
              </a:schemeClr>
            </a:solidFill>
            <a:miter lim="800000"/>
            <a:headEnd/>
            <a:tailEnd/>
          </a:ln>
          <a:effectLst/>
        </p:spPr>
        <p:txBody>
          <a:bodyPr vert="horz" wrap="square" lIns="32273" tIns="32273" rIns="32273" bIns="32273" numCol="1" anchor="ctr" anchorCtr="0" compatLnSpc="1">
            <a:prstTxWarp prst="textNoShape">
              <a:avLst/>
            </a:prstTxWarp>
          </a:bodyPr>
          <a:lstStyle>
            <a:defPPr>
              <a:defRPr lang="en-US"/>
            </a:defPPr>
            <a:lvl1pPr marL="0" algn="l" defTabSz="483306" rtl="0" eaLnBrk="1" latinLnBrk="0" hangingPunct="1">
              <a:defRPr sz="1900" kern="1200">
                <a:solidFill>
                  <a:schemeClr val="tx1"/>
                </a:solidFill>
                <a:latin typeface="+mn-lt"/>
                <a:ea typeface="+mn-ea"/>
                <a:cs typeface="+mn-cs"/>
              </a:defRPr>
            </a:lvl1pPr>
            <a:lvl2pPr marL="483306" algn="l" defTabSz="483306" rtl="0" eaLnBrk="1" latinLnBrk="0" hangingPunct="1">
              <a:defRPr sz="1900" kern="1200">
                <a:solidFill>
                  <a:schemeClr val="tx1"/>
                </a:solidFill>
                <a:latin typeface="+mn-lt"/>
                <a:ea typeface="+mn-ea"/>
                <a:cs typeface="+mn-cs"/>
              </a:defRPr>
            </a:lvl2pPr>
            <a:lvl3pPr marL="966612" algn="l" defTabSz="483306" rtl="0" eaLnBrk="1" latinLnBrk="0" hangingPunct="1">
              <a:defRPr sz="1900" kern="1200">
                <a:solidFill>
                  <a:schemeClr val="tx1"/>
                </a:solidFill>
                <a:latin typeface="+mn-lt"/>
                <a:ea typeface="+mn-ea"/>
                <a:cs typeface="+mn-cs"/>
              </a:defRPr>
            </a:lvl3pPr>
            <a:lvl4pPr marL="1449918" algn="l" defTabSz="483306" rtl="0" eaLnBrk="1" latinLnBrk="0" hangingPunct="1">
              <a:defRPr sz="1900" kern="1200">
                <a:solidFill>
                  <a:schemeClr val="tx1"/>
                </a:solidFill>
                <a:latin typeface="+mn-lt"/>
                <a:ea typeface="+mn-ea"/>
                <a:cs typeface="+mn-cs"/>
              </a:defRPr>
            </a:lvl4pPr>
            <a:lvl5pPr marL="1933224" algn="l" defTabSz="483306" rtl="0" eaLnBrk="1" latinLnBrk="0" hangingPunct="1">
              <a:defRPr sz="1900" kern="1200">
                <a:solidFill>
                  <a:schemeClr val="tx1"/>
                </a:solidFill>
                <a:latin typeface="+mn-lt"/>
                <a:ea typeface="+mn-ea"/>
                <a:cs typeface="+mn-cs"/>
              </a:defRPr>
            </a:lvl5pPr>
            <a:lvl6pPr marL="2416531" algn="l" defTabSz="483306" rtl="0" eaLnBrk="1" latinLnBrk="0" hangingPunct="1">
              <a:defRPr sz="1900" kern="1200">
                <a:solidFill>
                  <a:schemeClr val="tx1"/>
                </a:solidFill>
                <a:latin typeface="+mn-lt"/>
                <a:ea typeface="+mn-ea"/>
                <a:cs typeface="+mn-cs"/>
              </a:defRPr>
            </a:lvl6pPr>
            <a:lvl7pPr marL="2899837" algn="l" defTabSz="483306" rtl="0" eaLnBrk="1" latinLnBrk="0" hangingPunct="1">
              <a:defRPr sz="1900" kern="1200">
                <a:solidFill>
                  <a:schemeClr val="tx1"/>
                </a:solidFill>
                <a:latin typeface="+mn-lt"/>
                <a:ea typeface="+mn-ea"/>
                <a:cs typeface="+mn-cs"/>
              </a:defRPr>
            </a:lvl7pPr>
            <a:lvl8pPr marL="3383143" algn="l" defTabSz="483306" rtl="0" eaLnBrk="1" latinLnBrk="0" hangingPunct="1">
              <a:defRPr sz="1900" kern="1200">
                <a:solidFill>
                  <a:schemeClr val="tx1"/>
                </a:solidFill>
                <a:latin typeface="+mn-lt"/>
                <a:ea typeface="+mn-ea"/>
                <a:cs typeface="+mn-cs"/>
              </a:defRPr>
            </a:lvl8pPr>
            <a:lvl9pPr marL="3866449" algn="l" defTabSz="483306" rtl="0" eaLnBrk="1" latinLnBrk="0" hangingPunct="1">
              <a:defRPr sz="1900" kern="1200">
                <a:solidFill>
                  <a:schemeClr val="tx1"/>
                </a:solidFill>
                <a:latin typeface="+mn-lt"/>
                <a:ea typeface="+mn-ea"/>
                <a:cs typeface="+mn-cs"/>
              </a:defRPr>
            </a:lvl9pPr>
          </a:lstStyle>
          <a:p>
            <a:pPr algn="ctr" defTabSz="806867" fontAlgn="base">
              <a:spcBef>
                <a:spcPct val="0"/>
              </a:spcBef>
              <a:spcAft>
                <a:spcPct val="0"/>
              </a:spcAft>
            </a:pPr>
            <a:r>
              <a:rPr lang="en-US" sz="971" dirty="0">
                <a:solidFill>
                  <a:srgbClr val="000000"/>
                </a:solidFill>
                <a:latin typeface="Abadi MT Condensed Light" panose="020B0306030101010103" pitchFamily="34" charset="77"/>
                <a:cs typeface="Arial" pitchFamily="34" charset="0"/>
              </a:rPr>
              <a:t>Early Release</a:t>
            </a:r>
          </a:p>
        </p:txBody>
      </p:sp>
      <p:sp>
        <p:nvSpPr>
          <p:cNvPr id="85" name="Text Box 6">
            <a:extLst>
              <a:ext uri="{FF2B5EF4-FFF2-40B4-BE49-F238E27FC236}">
                <a16:creationId xmlns:a16="http://schemas.microsoft.com/office/drawing/2014/main" id="{C1C04209-D360-E44C-8AA5-EC133100B519}"/>
              </a:ext>
            </a:extLst>
          </p:cNvPr>
          <p:cNvSpPr txBox="1">
            <a:spLocks noChangeArrowheads="1"/>
          </p:cNvSpPr>
          <p:nvPr/>
        </p:nvSpPr>
        <p:spPr bwMode="auto">
          <a:xfrm>
            <a:off x="-1964623" y="4150982"/>
            <a:ext cx="682892" cy="141544"/>
          </a:xfrm>
          <a:prstGeom prst="rect">
            <a:avLst/>
          </a:prstGeom>
          <a:solidFill>
            <a:schemeClr val="accent5">
              <a:lumMod val="40000"/>
              <a:lumOff val="60000"/>
            </a:schemeClr>
          </a:solidFill>
          <a:ln w="9525" algn="in">
            <a:solidFill>
              <a:schemeClr val="accent5">
                <a:lumMod val="40000"/>
                <a:lumOff val="60000"/>
              </a:schemeClr>
            </a:solidFill>
            <a:miter lim="800000"/>
            <a:headEnd/>
            <a:tailEnd/>
          </a:ln>
          <a:effectLst/>
        </p:spPr>
        <p:txBody>
          <a:bodyPr vert="horz" wrap="square" lIns="32273" tIns="32273" rIns="32273" bIns="32273" numCol="1" anchor="ctr" anchorCtr="0" compatLnSpc="1">
            <a:prstTxWarp prst="textNoShape">
              <a:avLst/>
            </a:prstTxWarp>
          </a:bodyPr>
          <a:lstStyle>
            <a:defPPr>
              <a:defRPr lang="en-US"/>
            </a:defPPr>
            <a:lvl1pPr marL="0" algn="l" defTabSz="483306" rtl="0" eaLnBrk="1" latinLnBrk="0" hangingPunct="1">
              <a:defRPr sz="1900" kern="1200">
                <a:solidFill>
                  <a:schemeClr val="tx1"/>
                </a:solidFill>
                <a:latin typeface="+mn-lt"/>
                <a:ea typeface="+mn-ea"/>
                <a:cs typeface="+mn-cs"/>
              </a:defRPr>
            </a:lvl1pPr>
            <a:lvl2pPr marL="483306" algn="l" defTabSz="483306" rtl="0" eaLnBrk="1" latinLnBrk="0" hangingPunct="1">
              <a:defRPr sz="1900" kern="1200">
                <a:solidFill>
                  <a:schemeClr val="tx1"/>
                </a:solidFill>
                <a:latin typeface="+mn-lt"/>
                <a:ea typeface="+mn-ea"/>
                <a:cs typeface="+mn-cs"/>
              </a:defRPr>
            </a:lvl2pPr>
            <a:lvl3pPr marL="966612" algn="l" defTabSz="483306" rtl="0" eaLnBrk="1" latinLnBrk="0" hangingPunct="1">
              <a:defRPr sz="1900" kern="1200">
                <a:solidFill>
                  <a:schemeClr val="tx1"/>
                </a:solidFill>
                <a:latin typeface="+mn-lt"/>
                <a:ea typeface="+mn-ea"/>
                <a:cs typeface="+mn-cs"/>
              </a:defRPr>
            </a:lvl3pPr>
            <a:lvl4pPr marL="1449918" algn="l" defTabSz="483306" rtl="0" eaLnBrk="1" latinLnBrk="0" hangingPunct="1">
              <a:defRPr sz="1900" kern="1200">
                <a:solidFill>
                  <a:schemeClr val="tx1"/>
                </a:solidFill>
                <a:latin typeface="+mn-lt"/>
                <a:ea typeface="+mn-ea"/>
                <a:cs typeface="+mn-cs"/>
              </a:defRPr>
            </a:lvl4pPr>
            <a:lvl5pPr marL="1933224" algn="l" defTabSz="483306" rtl="0" eaLnBrk="1" latinLnBrk="0" hangingPunct="1">
              <a:defRPr sz="1900" kern="1200">
                <a:solidFill>
                  <a:schemeClr val="tx1"/>
                </a:solidFill>
                <a:latin typeface="+mn-lt"/>
                <a:ea typeface="+mn-ea"/>
                <a:cs typeface="+mn-cs"/>
              </a:defRPr>
            </a:lvl5pPr>
            <a:lvl6pPr marL="2416531" algn="l" defTabSz="483306" rtl="0" eaLnBrk="1" latinLnBrk="0" hangingPunct="1">
              <a:defRPr sz="1900" kern="1200">
                <a:solidFill>
                  <a:schemeClr val="tx1"/>
                </a:solidFill>
                <a:latin typeface="+mn-lt"/>
                <a:ea typeface="+mn-ea"/>
                <a:cs typeface="+mn-cs"/>
              </a:defRPr>
            </a:lvl6pPr>
            <a:lvl7pPr marL="2899837" algn="l" defTabSz="483306" rtl="0" eaLnBrk="1" latinLnBrk="0" hangingPunct="1">
              <a:defRPr sz="1900" kern="1200">
                <a:solidFill>
                  <a:schemeClr val="tx1"/>
                </a:solidFill>
                <a:latin typeface="+mn-lt"/>
                <a:ea typeface="+mn-ea"/>
                <a:cs typeface="+mn-cs"/>
              </a:defRPr>
            </a:lvl7pPr>
            <a:lvl8pPr marL="3383143" algn="l" defTabSz="483306" rtl="0" eaLnBrk="1" latinLnBrk="0" hangingPunct="1">
              <a:defRPr sz="1900" kern="1200">
                <a:solidFill>
                  <a:schemeClr val="tx1"/>
                </a:solidFill>
                <a:latin typeface="+mn-lt"/>
                <a:ea typeface="+mn-ea"/>
                <a:cs typeface="+mn-cs"/>
              </a:defRPr>
            </a:lvl8pPr>
            <a:lvl9pPr marL="3866449" algn="l" defTabSz="483306" rtl="0" eaLnBrk="1" latinLnBrk="0" hangingPunct="1">
              <a:defRPr sz="1900" kern="1200">
                <a:solidFill>
                  <a:schemeClr val="tx1"/>
                </a:solidFill>
                <a:latin typeface="+mn-lt"/>
                <a:ea typeface="+mn-ea"/>
                <a:cs typeface="+mn-cs"/>
              </a:defRPr>
            </a:lvl9pPr>
          </a:lstStyle>
          <a:p>
            <a:pPr algn="ctr" defTabSz="806867" fontAlgn="base">
              <a:spcBef>
                <a:spcPct val="0"/>
              </a:spcBef>
              <a:spcAft>
                <a:spcPct val="0"/>
              </a:spcAft>
            </a:pPr>
            <a:r>
              <a:rPr lang="en-US" sz="971" dirty="0">
                <a:solidFill>
                  <a:srgbClr val="000000"/>
                </a:solidFill>
                <a:latin typeface="Abadi MT Condensed Light" panose="020B0306030101010103" pitchFamily="34" charset="77"/>
                <a:cs typeface="Arial" pitchFamily="34" charset="0"/>
              </a:rPr>
              <a:t>Early Release</a:t>
            </a:r>
          </a:p>
        </p:txBody>
      </p:sp>
      <p:pic>
        <p:nvPicPr>
          <p:cNvPr id="88" name="Picture 87">
            <a:extLst>
              <a:ext uri="{FF2B5EF4-FFF2-40B4-BE49-F238E27FC236}">
                <a16:creationId xmlns:a16="http://schemas.microsoft.com/office/drawing/2014/main" id="{7516DE92-0401-5F49-8371-5A1029104BD2}"/>
              </a:ext>
            </a:extLst>
          </p:cNvPr>
          <p:cNvPicPr>
            <a:picLocks noChangeAspect="1"/>
          </p:cNvPicPr>
          <p:nvPr/>
        </p:nvPicPr>
        <p:blipFill>
          <a:blip r:embed="rId18"/>
          <a:stretch>
            <a:fillRect/>
          </a:stretch>
        </p:blipFill>
        <p:spPr>
          <a:xfrm>
            <a:off x="2705642" y="1825377"/>
            <a:ext cx="954578" cy="572374"/>
          </a:xfrm>
          <a:prstGeom prst="rect">
            <a:avLst/>
          </a:prstGeom>
        </p:spPr>
      </p:pic>
      <p:sp>
        <p:nvSpPr>
          <p:cNvPr id="89" name="TextBox 88">
            <a:extLst>
              <a:ext uri="{FF2B5EF4-FFF2-40B4-BE49-F238E27FC236}">
                <a16:creationId xmlns:a16="http://schemas.microsoft.com/office/drawing/2014/main" id="{6B216DBB-66A7-9547-9899-901CB1EA0ABB}"/>
              </a:ext>
            </a:extLst>
          </p:cNvPr>
          <p:cNvSpPr txBox="1"/>
          <p:nvPr/>
        </p:nvSpPr>
        <p:spPr>
          <a:xfrm>
            <a:off x="2661921" y="2413840"/>
            <a:ext cx="1094849" cy="282385"/>
          </a:xfrm>
          <a:prstGeom prst="rect">
            <a:avLst/>
          </a:prstGeom>
          <a:noFill/>
        </p:spPr>
        <p:txBody>
          <a:bodyPr wrap="square" rtlCol="0">
            <a:spAutoFit/>
          </a:bodyPr>
          <a:lstStyle>
            <a:defPPr>
              <a:defRPr lang="en-US"/>
            </a:defPPr>
            <a:lvl1pPr marL="0" algn="l" defTabSz="483306" rtl="0" eaLnBrk="1" latinLnBrk="0" hangingPunct="1">
              <a:defRPr sz="1900" kern="1200">
                <a:solidFill>
                  <a:schemeClr val="tx1"/>
                </a:solidFill>
                <a:latin typeface="+mn-lt"/>
                <a:ea typeface="+mn-ea"/>
                <a:cs typeface="+mn-cs"/>
              </a:defRPr>
            </a:lvl1pPr>
            <a:lvl2pPr marL="483306" algn="l" defTabSz="483306" rtl="0" eaLnBrk="1" latinLnBrk="0" hangingPunct="1">
              <a:defRPr sz="1900" kern="1200">
                <a:solidFill>
                  <a:schemeClr val="tx1"/>
                </a:solidFill>
                <a:latin typeface="+mn-lt"/>
                <a:ea typeface="+mn-ea"/>
                <a:cs typeface="+mn-cs"/>
              </a:defRPr>
            </a:lvl2pPr>
            <a:lvl3pPr marL="966612" algn="l" defTabSz="483306" rtl="0" eaLnBrk="1" latinLnBrk="0" hangingPunct="1">
              <a:defRPr sz="1900" kern="1200">
                <a:solidFill>
                  <a:schemeClr val="tx1"/>
                </a:solidFill>
                <a:latin typeface="+mn-lt"/>
                <a:ea typeface="+mn-ea"/>
                <a:cs typeface="+mn-cs"/>
              </a:defRPr>
            </a:lvl3pPr>
            <a:lvl4pPr marL="1449918" algn="l" defTabSz="483306" rtl="0" eaLnBrk="1" latinLnBrk="0" hangingPunct="1">
              <a:defRPr sz="1900" kern="1200">
                <a:solidFill>
                  <a:schemeClr val="tx1"/>
                </a:solidFill>
                <a:latin typeface="+mn-lt"/>
                <a:ea typeface="+mn-ea"/>
                <a:cs typeface="+mn-cs"/>
              </a:defRPr>
            </a:lvl4pPr>
            <a:lvl5pPr marL="1933224" algn="l" defTabSz="483306" rtl="0" eaLnBrk="1" latinLnBrk="0" hangingPunct="1">
              <a:defRPr sz="1900" kern="1200">
                <a:solidFill>
                  <a:schemeClr val="tx1"/>
                </a:solidFill>
                <a:latin typeface="+mn-lt"/>
                <a:ea typeface="+mn-ea"/>
                <a:cs typeface="+mn-cs"/>
              </a:defRPr>
            </a:lvl5pPr>
            <a:lvl6pPr marL="2416531" algn="l" defTabSz="483306" rtl="0" eaLnBrk="1" latinLnBrk="0" hangingPunct="1">
              <a:defRPr sz="1900" kern="1200">
                <a:solidFill>
                  <a:schemeClr val="tx1"/>
                </a:solidFill>
                <a:latin typeface="+mn-lt"/>
                <a:ea typeface="+mn-ea"/>
                <a:cs typeface="+mn-cs"/>
              </a:defRPr>
            </a:lvl6pPr>
            <a:lvl7pPr marL="2899837" algn="l" defTabSz="483306" rtl="0" eaLnBrk="1" latinLnBrk="0" hangingPunct="1">
              <a:defRPr sz="1900" kern="1200">
                <a:solidFill>
                  <a:schemeClr val="tx1"/>
                </a:solidFill>
                <a:latin typeface="+mn-lt"/>
                <a:ea typeface="+mn-ea"/>
                <a:cs typeface="+mn-cs"/>
              </a:defRPr>
            </a:lvl7pPr>
            <a:lvl8pPr marL="3383143" algn="l" defTabSz="483306" rtl="0" eaLnBrk="1" latinLnBrk="0" hangingPunct="1">
              <a:defRPr sz="1900" kern="1200">
                <a:solidFill>
                  <a:schemeClr val="tx1"/>
                </a:solidFill>
                <a:latin typeface="+mn-lt"/>
                <a:ea typeface="+mn-ea"/>
                <a:cs typeface="+mn-cs"/>
              </a:defRPr>
            </a:lvl8pPr>
            <a:lvl9pPr marL="3866449" algn="l" defTabSz="483306" rtl="0" eaLnBrk="1" latinLnBrk="0" hangingPunct="1">
              <a:defRPr sz="1900" kern="1200">
                <a:solidFill>
                  <a:schemeClr val="tx1"/>
                </a:solidFill>
                <a:latin typeface="+mn-lt"/>
                <a:ea typeface="+mn-ea"/>
                <a:cs typeface="+mn-cs"/>
              </a:defRPr>
            </a:lvl9pPr>
          </a:lstStyle>
          <a:p>
            <a:pPr algn="ctr"/>
            <a:r>
              <a:rPr lang="en-US" sz="1235" b="1" dirty="0">
                <a:solidFill>
                  <a:srgbClr val="C00000"/>
                </a:solidFill>
              </a:rPr>
              <a:t>Election Day</a:t>
            </a:r>
            <a:endParaRPr lang="en-US" sz="882" dirty="0">
              <a:solidFill>
                <a:srgbClr val="C00000"/>
              </a:solidFill>
              <a:latin typeface="Arial Rounded MT Bold" pitchFamily="34" charset="0"/>
            </a:endParaRPr>
          </a:p>
        </p:txBody>
      </p:sp>
      <p:pic>
        <p:nvPicPr>
          <p:cNvPr id="90" name="Picture 89">
            <a:extLst>
              <a:ext uri="{FF2B5EF4-FFF2-40B4-BE49-F238E27FC236}">
                <a16:creationId xmlns:a16="http://schemas.microsoft.com/office/drawing/2014/main" id="{BDC424ED-DE27-2D4A-82D7-EE01BC202133}"/>
              </a:ext>
            </a:extLst>
          </p:cNvPr>
          <p:cNvPicPr>
            <a:picLocks noChangeAspect="1"/>
          </p:cNvPicPr>
          <p:nvPr/>
        </p:nvPicPr>
        <p:blipFill rotWithShape="1">
          <a:blip r:embed="rId19"/>
          <a:srcRect t="16066" b="19238"/>
          <a:stretch/>
        </p:blipFill>
        <p:spPr>
          <a:xfrm>
            <a:off x="426937" y="4998057"/>
            <a:ext cx="879768" cy="576296"/>
          </a:xfrm>
          <a:prstGeom prst="rect">
            <a:avLst/>
          </a:prstGeom>
        </p:spPr>
      </p:pic>
      <p:pic>
        <p:nvPicPr>
          <p:cNvPr id="91" name="Picture 90">
            <a:extLst>
              <a:ext uri="{FF2B5EF4-FFF2-40B4-BE49-F238E27FC236}">
                <a16:creationId xmlns:a16="http://schemas.microsoft.com/office/drawing/2014/main" id="{41CE60BD-097F-FE40-BD0B-DCC841DADCFB}"/>
              </a:ext>
            </a:extLst>
          </p:cNvPr>
          <p:cNvPicPr>
            <a:picLocks noChangeAspect="1"/>
          </p:cNvPicPr>
          <p:nvPr/>
        </p:nvPicPr>
        <p:blipFill rotWithShape="1">
          <a:blip r:embed="rId20"/>
          <a:srcRect l="10550" t="6682" r="52946"/>
          <a:stretch/>
        </p:blipFill>
        <p:spPr>
          <a:xfrm>
            <a:off x="-3307659" y="4669830"/>
            <a:ext cx="620438" cy="776006"/>
          </a:xfrm>
          <a:prstGeom prst="rect">
            <a:avLst/>
          </a:prstGeom>
        </p:spPr>
      </p:pic>
      <p:pic>
        <p:nvPicPr>
          <p:cNvPr id="92" name="Picture 4" descr="Image result for science fair project CLIP ART">
            <a:extLst>
              <a:ext uri="{FF2B5EF4-FFF2-40B4-BE49-F238E27FC236}">
                <a16:creationId xmlns:a16="http://schemas.microsoft.com/office/drawing/2014/main" id="{BC360AEF-6015-4D4C-B93A-3FD1513BFB48}"/>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322807" y="4788664"/>
            <a:ext cx="939841" cy="752621"/>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93">
            <a:extLst>
              <a:ext uri="{FF2B5EF4-FFF2-40B4-BE49-F238E27FC236}">
                <a16:creationId xmlns:a16="http://schemas.microsoft.com/office/drawing/2014/main" id="{13C8D1BF-D6AA-2340-AAAF-DFD5028AF89D}"/>
              </a:ext>
            </a:extLst>
          </p:cNvPr>
          <p:cNvPicPr>
            <a:picLocks noChangeAspect="1"/>
          </p:cNvPicPr>
          <p:nvPr/>
        </p:nvPicPr>
        <p:blipFill>
          <a:blip r:embed="rId22"/>
          <a:stretch>
            <a:fillRect/>
          </a:stretch>
        </p:blipFill>
        <p:spPr>
          <a:xfrm>
            <a:off x="-3278284" y="1329228"/>
            <a:ext cx="927069" cy="606336"/>
          </a:xfrm>
          <a:prstGeom prst="rect">
            <a:avLst/>
          </a:prstGeom>
        </p:spPr>
      </p:pic>
      <p:sp>
        <p:nvSpPr>
          <p:cNvPr id="63" name="TextBox 62">
            <a:extLst>
              <a:ext uri="{FF2B5EF4-FFF2-40B4-BE49-F238E27FC236}">
                <a16:creationId xmlns:a16="http://schemas.microsoft.com/office/drawing/2014/main" id="{A12B1C96-0258-48C5-AE3C-9B6D37AA89EB}"/>
              </a:ext>
            </a:extLst>
          </p:cNvPr>
          <p:cNvSpPr txBox="1"/>
          <p:nvPr/>
        </p:nvSpPr>
        <p:spPr>
          <a:xfrm>
            <a:off x="6337126" y="3958045"/>
            <a:ext cx="1385435" cy="391133"/>
          </a:xfrm>
          <a:prstGeom prst="rect">
            <a:avLst/>
          </a:prstGeom>
          <a:noFill/>
        </p:spPr>
        <p:txBody>
          <a:bodyPr wrap="square" rtlCol="0">
            <a:spAutoFit/>
          </a:bodyPr>
          <a:lstStyle>
            <a:defPPr>
              <a:defRPr lang="en-US"/>
            </a:defPPr>
            <a:lvl1pPr marL="0" algn="l" defTabSz="483306" rtl="0" eaLnBrk="1" latinLnBrk="0" hangingPunct="1">
              <a:defRPr sz="1900" kern="1200">
                <a:solidFill>
                  <a:schemeClr val="tx1"/>
                </a:solidFill>
                <a:latin typeface="+mn-lt"/>
                <a:ea typeface="+mn-ea"/>
                <a:cs typeface="+mn-cs"/>
              </a:defRPr>
            </a:lvl1pPr>
            <a:lvl2pPr marL="483306" algn="l" defTabSz="483306" rtl="0" eaLnBrk="1" latinLnBrk="0" hangingPunct="1">
              <a:defRPr sz="1900" kern="1200">
                <a:solidFill>
                  <a:schemeClr val="tx1"/>
                </a:solidFill>
                <a:latin typeface="+mn-lt"/>
                <a:ea typeface="+mn-ea"/>
                <a:cs typeface="+mn-cs"/>
              </a:defRPr>
            </a:lvl2pPr>
            <a:lvl3pPr marL="966612" algn="l" defTabSz="483306" rtl="0" eaLnBrk="1" latinLnBrk="0" hangingPunct="1">
              <a:defRPr sz="1900" kern="1200">
                <a:solidFill>
                  <a:schemeClr val="tx1"/>
                </a:solidFill>
                <a:latin typeface="+mn-lt"/>
                <a:ea typeface="+mn-ea"/>
                <a:cs typeface="+mn-cs"/>
              </a:defRPr>
            </a:lvl3pPr>
            <a:lvl4pPr marL="1449918" algn="l" defTabSz="483306" rtl="0" eaLnBrk="1" latinLnBrk="0" hangingPunct="1">
              <a:defRPr sz="1900" kern="1200">
                <a:solidFill>
                  <a:schemeClr val="tx1"/>
                </a:solidFill>
                <a:latin typeface="+mn-lt"/>
                <a:ea typeface="+mn-ea"/>
                <a:cs typeface="+mn-cs"/>
              </a:defRPr>
            </a:lvl4pPr>
            <a:lvl5pPr marL="1933224" algn="l" defTabSz="483306" rtl="0" eaLnBrk="1" latinLnBrk="0" hangingPunct="1">
              <a:defRPr sz="1900" kern="1200">
                <a:solidFill>
                  <a:schemeClr val="tx1"/>
                </a:solidFill>
                <a:latin typeface="+mn-lt"/>
                <a:ea typeface="+mn-ea"/>
                <a:cs typeface="+mn-cs"/>
              </a:defRPr>
            </a:lvl5pPr>
            <a:lvl6pPr marL="2416531" algn="l" defTabSz="483306" rtl="0" eaLnBrk="1" latinLnBrk="0" hangingPunct="1">
              <a:defRPr sz="1900" kern="1200">
                <a:solidFill>
                  <a:schemeClr val="tx1"/>
                </a:solidFill>
                <a:latin typeface="+mn-lt"/>
                <a:ea typeface="+mn-ea"/>
                <a:cs typeface="+mn-cs"/>
              </a:defRPr>
            </a:lvl6pPr>
            <a:lvl7pPr marL="2899837" algn="l" defTabSz="483306" rtl="0" eaLnBrk="1" latinLnBrk="0" hangingPunct="1">
              <a:defRPr sz="1900" kern="1200">
                <a:solidFill>
                  <a:schemeClr val="tx1"/>
                </a:solidFill>
                <a:latin typeface="+mn-lt"/>
                <a:ea typeface="+mn-ea"/>
                <a:cs typeface="+mn-cs"/>
              </a:defRPr>
            </a:lvl7pPr>
            <a:lvl8pPr marL="3383143" algn="l" defTabSz="483306" rtl="0" eaLnBrk="1" latinLnBrk="0" hangingPunct="1">
              <a:defRPr sz="1900" kern="1200">
                <a:solidFill>
                  <a:schemeClr val="tx1"/>
                </a:solidFill>
                <a:latin typeface="+mn-lt"/>
                <a:ea typeface="+mn-ea"/>
                <a:cs typeface="+mn-cs"/>
              </a:defRPr>
            </a:lvl8pPr>
            <a:lvl9pPr marL="3866449" algn="l" defTabSz="483306" rtl="0" eaLnBrk="1" latinLnBrk="0" hangingPunct="1">
              <a:defRPr sz="1900" kern="1200">
                <a:solidFill>
                  <a:schemeClr val="tx1"/>
                </a:solidFill>
                <a:latin typeface="+mn-lt"/>
                <a:ea typeface="+mn-ea"/>
                <a:cs typeface="+mn-cs"/>
              </a:defRPr>
            </a:lvl9pPr>
          </a:lstStyle>
          <a:p>
            <a:pPr algn="ctr"/>
            <a:r>
              <a:rPr lang="en-US" sz="971" b="1" dirty="0">
                <a:solidFill>
                  <a:srgbClr val="FF3399"/>
                </a:solidFill>
              </a:rPr>
              <a:t>NO UNIFORM </a:t>
            </a:r>
            <a:r>
              <a:rPr lang="en-US" sz="971" b="1" dirty="0" smtClean="0">
                <a:solidFill>
                  <a:srgbClr val="FF3399"/>
                </a:solidFill>
              </a:rPr>
              <a:t>$1</a:t>
            </a:r>
          </a:p>
          <a:p>
            <a:pPr algn="ctr"/>
            <a:r>
              <a:rPr lang="en-US" sz="971" b="1" dirty="0" smtClean="0">
                <a:solidFill>
                  <a:srgbClr val="FF3399"/>
                </a:solidFill>
                <a:latin typeface="Arial Rounded MT Bold" pitchFamily="34" charset="0"/>
              </a:rPr>
              <a:t>Pizza Sale $2</a:t>
            </a:r>
            <a:endParaRPr lang="en-US" sz="706" dirty="0">
              <a:solidFill>
                <a:srgbClr val="FF3399"/>
              </a:solidFill>
              <a:latin typeface="Arial Rounded MT Bold" pitchFamily="34" charset="0"/>
            </a:endParaRPr>
          </a:p>
        </p:txBody>
      </p:sp>
      <p:sp>
        <p:nvSpPr>
          <p:cNvPr id="12" name="Rectangle 11"/>
          <p:cNvSpPr/>
          <p:nvPr/>
        </p:nvSpPr>
        <p:spPr>
          <a:xfrm>
            <a:off x="5319007" y="2285221"/>
            <a:ext cx="1025255" cy="33638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b="1" dirty="0" smtClean="0">
                <a:solidFill>
                  <a:schemeClr val="accent1">
                    <a:lumMod val="75000"/>
                  </a:schemeClr>
                </a:solidFill>
              </a:rPr>
              <a:t>Honor Roll Ceremony </a:t>
            </a:r>
            <a:endParaRPr lang="en-US" sz="1200" b="1" dirty="0">
              <a:solidFill>
                <a:schemeClr val="accent1">
                  <a:lumMod val="75000"/>
                </a:schemeClr>
              </a:solidFill>
            </a:endParaRPr>
          </a:p>
        </p:txBody>
      </p:sp>
      <p:sp>
        <p:nvSpPr>
          <p:cNvPr id="14" name="Rectangle 13"/>
          <p:cNvSpPr/>
          <p:nvPr/>
        </p:nvSpPr>
        <p:spPr>
          <a:xfrm>
            <a:off x="3905909" y="1974544"/>
            <a:ext cx="1193823" cy="6406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100" b="1" dirty="0" smtClean="0"/>
              <a:t>National Candy Day </a:t>
            </a:r>
          </a:p>
          <a:p>
            <a:pPr algn="ctr"/>
            <a:r>
              <a:rPr lang="en-US" sz="1100" dirty="0" smtClean="0">
                <a:solidFill>
                  <a:srgbClr val="FF0000"/>
                </a:solidFill>
              </a:rPr>
              <a:t>Candy</a:t>
            </a:r>
            <a:r>
              <a:rPr lang="en-US" sz="1100" dirty="0" smtClean="0"/>
              <a:t> </a:t>
            </a:r>
            <a:r>
              <a:rPr lang="en-US" sz="1100" b="1" dirty="0" smtClean="0"/>
              <a:t>Sale $1</a:t>
            </a:r>
            <a:endParaRPr lang="en-US" sz="1100" b="1" dirty="0"/>
          </a:p>
        </p:txBody>
      </p:sp>
      <p:sp>
        <p:nvSpPr>
          <p:cNvPr id="16" name="Rectangle 15"/>
          <p:cNvSpPr/>
          <p:nvPr/>
        </p:nvSpPr>
        <p:spPr>
          <a:xfrm>
            <a:off x="6460736" y="3166856"/>
            <a:ext cx="763150" cy="47328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100" b="1" dirty="0" smtClean="0">
                <a:solidFill>
                  <a:srgbClr val="7030A0"/>
                </a:solidFill>
              </a:rPr>
              <a:t> Dress Up  Disney Character</a:t>
            </a:r>
            <a:endParaRPr lang="en-US" sz="1100" b="1" dirty="0">
              <a:solidFill>
                <a:srgbClr val="7030A0"/>
              </a:solidFill>
            </a:endParaRPr>
          </a:p>
        </p:txBody>
      </p:sp>
      <p:sp>
        <p:nvSpPr>
          <p:cNvPr id="17" name="Rectangle 16"/>
          <p:cNvSpPr/>
          <p:nvPr/>
        </p:nvSpPr>
        <p:spPr>
          <a:xfrm>
            <a:off x="1421260" y="3191683"/>
            <a:ext cx="866593" cy="39996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100" b="1" dirty="0" smtClean="0">
                <a:solidFill>
                  <a:srgbClr val="0070C0"/>
                </a:solidFill>
              </a:rPr>
              <a:t>Dress Up Space</a:t>
            </a:r>
            <a:endParaRPr lang="en-US" sz="1100" b="1" dirty="0">
              <a:solidFill>
                <a:srgbClr val="0070C0"/>
              </a:solidFill>
            </a:endParaRPr>
          </a:p>
        </p:txBody>
      </p:sp>
      <p:sp>
        <p:nvSpPr>
          <p:cNvPr id="18" name="Rounded Rectangle 17"/>
          <p:cNvSpPr/>
          <p:nvPr/>
        </p:nvSpPr>
        <p:spPr>
          <a:xfrm>
            <a:off x="5299433" y="3317137"/>
            <a:ext cx="996381" cy="31072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050" b="1" dirty="0" smtClean="0">
                <a:solidFill>
                  <a:srgbClr val="002060"/>
                </a:solidFill>
              </a:rPr>
              <a:t>Dress Up</a:t>
            </a:r>
          </a:p>
          <a:p>
            <a:pPr algn="ctr"/>
            <a:r>
              <a:rPr lang="en-US" sz="1050" b="1" dirty="0" smtClean="0">
                <a:solidFill>
                  <a:srgbClr val="002060"/>
                </a:solidFill>
              </a:rPr>
              <a:t>Classic Story</a:t>
            </a:r>
            <a:endParaRPr lang="en-US" sz="1050" b="1" dirty="0">
              <a:solidFill>
                <a:srgbClr val="002060"/>
              </a:solidFill>
            </a:endParaRPr>
          </a:p>
        </p:txBody>
      </p:sp>
      <p:sp>
        <p:nvSpPr>
          <p:cNvPr id="19" name="Rectangle 18"/>
          <p:cNvSpPr/>
          <p:nvPr/>
        </p:nvSpPr>
        <p:spPr>
          <a:xfrm>
            <a:off x="3905622" y="3196338"/>
            <a:ext cx="714764" cy="46255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100" dirty="0" smtClean="0">
                <a:solidFill>
                  <a:srgbClr val="FF0000"/>
                </a:solidFill>
              </a:rPr>
              <a:t>Dress Up Heroes</a:t>
            </a:r>
            <a:endParaRPr lang="en-US" sz="1100" dirty="0">
              <a:solidFill>
                <a:srgbClr val="FF0000"/>
              </a:solidFill>
            </a:endParaRPr>
          </a:p>
        </p:txBody>
      </p:sp>
      <p:sp>
        <p:nvSpPr>
          <p:cNvPr id="20" name="Rectangle 19"/>
          <p:cNvSpPr/>
          <p:nvPr/>
        </p:nvSpPr>
        <p:spPr>
          <a:xfrm>
            <a:off x="2596246" y="3160674"/>
            <a:ext cx="751053" cy="46925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050" b="1" dirty="0" smtClean="0">
                <a:solidFill>
                  <a:schemeClr val="accent2">
                    <a:lumMod val="75000"/>
                  </a:schemeClr>
                </a:solidFill>
              </a:rPr>
              <a:t>Dress Up</a:t>
            </a:r>
          </a:p>
          <a:p>
            <a:pPr algn="ctr"/>
            <a:r>
              <a:rPr lang="en-US" sz="1050" b="1" dirty="0" smtClean="0">
                <a:solidFill>
                  <a:schemeClr val="accent2">
                    <a:lumMod val="75000"/>
                  </a:schemeClr>
                </a:solidFill>
              </a:rPr>
              <a:t> favorite Animal</a:t>
            </a:r>
            <a:endParaRPr lang="en-US" sz="1050" b="1" dirty="0">
              <a:solidFill>
                <a:schemeClr val="accent2">
                  <a:lumMod val="75000"/>
                </a:schemeClr>
              </a:solidFill>
            </a:endParaRPr>
          </a:p>
        </p:txBody>
      </p:sp>
      <p:pic>
        <p:nvPicPr>
          <p:cNvPr id="74" name="Picture 73">
            <a:extLst>
              <a:ext uri="{FF2B5EF4-FFF2-40B4-BE49-F238E27FC236}">
                <a16:creationId xmlns:a16="http://schemas.microsoft.com/office/drawing/2014/main" id="{5E738DFB-4730-44A3-BE26-0A8DF6E3B275}"/>
              </a:ext>
            </a:extLst>
          </p:cNvPr>
          <p:cNvPicPr>
            <a:picLocks noChangeAspect="1"/>
          </p:cNvPicPr>
          <p:nvPr/>
        </p:nvPicPr>
        <p:blipFill rotWithShape="1">
          <a:blip r:embed="rId3">
            <a:extLst>
              <a:ext uri="{28A0092B-C50C-407E-A947-70E740481C1C}">
                <a14:useLocalDpi xmlns:a14="http://schemas.microsoft.com/office/drawing/2010/main" val="0"/>
              </a:ext>
            </a:extLst>
          </a:blip>
          <a:srcRect b="37964"/>
          <a:stretch/>
        </p:blipFill>
        <p:spPr>
          <a:xfrm>
            <a:off x="5253541" y="4150982"/>
            <a:ext cx="704220" cy="502677"/>
          </a:xfrm>
          <a:prstGeom prst="rect">
            <a:avLst/>
          </a:prstGeom>
        </p:spPr>
      </p:pic>
      <p:sp>
        <p:nvSpPr>
          <p:cNvPr id="21" name="Rectangle 20"/>
          <p:cNvSpPr/>
          <p:nvPr/>
        </p:nvSpPr>
        <p:spPr>
          <a:xfrm>
            <a:off x="5226481" y="3776883"/>
            <a:ext cx="990637" cy="34788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100" dirty="0" smtClean="0"/>
              <a:t>Turkey Race</a:t>
            </a:r>
            <a:endParaRPr lang="en-US" sz="1100" dirty="0"/>
          </a:p>
        </p:txBody>
      </p:sp>
      <p:sp>
        <p:nvSpPr>
          <p:cNvPr id="5" name="TextBox 4"/>
          <p:cNvSpPr txBox="1"/>
          <p:nvPr/>
        </p:nvSpPr>
        <p:spPr>
          <a:xfrm>
            <a:off x="1131542" y="2825682"/>
            <a:ext cx="6865913" cy="307777"/>
          </a:xfrm>
          <a:prstGeom prst="rect">
            <a:avLst/>
          </a:prstGeom>
          <a:noFill/>
        </p:spPr>
        <p:txBody>
          <a:bodyPr wrap="square" rtlCol="0">
            <a:spAutoFit/>
          </a:bodyPr>
          <a:lstStyle/>
          <a:p>
            <a:r>
              <a:rPr lang="en-US" sz="1400" i="1" dirty="0" smtClean="0">
                <a:solidFill>
                  <a:schemeClr val="accent2">
                    <a:lumMod val="75000"/>
                  </a:schemeClr>
                </a:solidFill>
                <a:latin typeface="Arial Black" panose="020B0A04020102020204" pitchFamily="34" charset="0"/>
              </a:rPr>
              <a:t>L  i   t  e    r  a   c  y        W   e  e   k   No vem ber 9 – No vem ber  13  </a:t>
            </a:r>
            <a:endParaRPr lang="en-US" sz="1400" i="1" dirty="0">
              <a:solidFill>
                <a:schemeClr val="accent2">
                  <a:lumMod val="75000"/>
                </a:schemeClr>
              </a:solidFill>
              <a:latin typeface="Arial Black" panose="020B0A04020102020204" pitchFamily="34" charset="0"/>
            </a:endParaRPr>
          </a:p>
        </p:txBody>
      </p:sp>
      <p:pic>
        <p:nvPicPr>
          <p:cNvPr id="64" name="Picture 63">
            <a:extLst>
              <a:ext uri="{FF2B5EF4-FFF2-40B4-BE49-F238E27FC236}">
                <a16:creationId xmlns:a16="http://schemas.microsoft.com/office/drawing/2014/main" id="{158971F4-D6D4-BF4C-BA5D-ED98B01520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6136" y="5668963"/>
            <a:ext cx="1707665" cy="1157225"/>
          </a:xfrm>
          <a:prstGeom prst="rect">
            <a:avLst/>
          </a:prstGeom>
        </p:spPr>
      </p:pic>
      <p:pic>
        <p:nvPicPr>
          <p:cNvPr id="70" name="Picture 69" descr="Amazon.com : Celebrate Fall - Owl Perched on Pumpkins - 12 x 18 Inch Garden  Size Decorative Flag : Outdoor Flags : Garden &amp; Outdoor"/>
          <p:cNvPicPr/>
          <p:nvPr/>
        </p:nvPicPr>
        <p:blipFill rotWithShape="1">
          <a:blip r:embed="rId23">
            <a:extLst>
              <a:ext uri="{28A0092B-C50C-407E-A947-70E740481C1C}">
                <a14:useLocalDpi xmlns:a14="http://schemas.microsoft.com/office/drawing/2010/main" val="0"/>
              </a:ext>
            </a:extLst>
          </a:blip>
          <a:srcRect t="36684"/>
          <a:stretch/>
        </p:blipFill>
        <p:spPr bwMode="auto">
          <a:xfrm>
            <a:off x="906388" y="1965664"/>
            <a:ext cx="1495425" cy="757555"/>
          </a:xfrm>
          <a:prstGeom prst="rect">
            <a:avLst/>
          </a:prstGeom>
          <a:noFill/>
          <a:ln>
            <a:noFill/>
          </a:ln>
          <a:extLst>
            <a:ext uri="{53640926-AAD7-44D8-BBD7-CCE9431645EC}">
              <a14:shadowObscured xmlns:a14="http://schemas.microsoft.com/office/drawing/2010/main"/>
            </a:ext>
          </a:extLst>
        </p:spPr>
      </p:pic>
      <p:pic>
        <p:nvPicPr>
          <p:cNvPr id="75" name="Picture 74" descr="C:\Users\Nolvia\AppData\Local\Microsoft\Windows\INetCache\Content.MSO\AA0845A1.tmp"/>
          <p:cNvPicPr/>
          <p:nvPr/>
        </p:nvPicPr>
        <p:blipFill>
          <a:blip r:embed="rId24">
            <a:extLst>
              <a:ext uri="{28A0092B-C50C-407E-A947-70E740481C1C}">
                <a14:useLocalDpi xmlns:a14="http://schemas.microsoft.com/office/drawing/2010/main" val="0"/>
              </a:ext>
            </a:extLst>
          </a:blip>
          <a:srcRect/>
          <a:stretch>
            <a:fillRect/>
          </a:stretch>
        </p:blipFill>
        <p:spPr bwMode="auto">
          <a:xfrm>
            <a:off x="5535425" y="1713639"/>
            <a:ext cx="504825" cy="586740"/>
          </a:xfrm>
          <a:prstGeom prst="rect">
            <a:avLst/>
          </a:prstGeom>
          <a:noFill/>
          <a:ln>
            <a:noFill/>
          </a:ln>
        </p:spPr>
      </p:pic>
    </p:spTree>
    <p:extLst>
      <p:ext uri="{BB962C8B-B14F-4D97-AF65-F5344CB8AC3E}">
        <p14:creationId xmlns:p14="http://schemas.microsoft.com/office/powerpoint/2010/main" val="90024620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8523</TotalTime>
  <Words>272</Words>
  <Application>Microsoft Office PowerPoint</Application>
  <PresentationFormat>On-screen Show (4:3)</PresentationFormat>
  <Paragraphs>82</Paragraphs>
  <Slides>1</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vt:i4>
      </vt:variant>
    </vt:vector>
  </HeadingPairs>
  <TitlesOfParts>
    <vt:vector size="11" baseType="lpstr">
      <vt:lpstr>Abadi MT Condensed Light</vt:lpstr>
      <vt:lpstr>AbcTeacher</vt:lpstr>
      <vt:lpstr>AGLikeABoss</vt:lpstr>
      <vt:lpstr>Alexis Marie</vt:lpstr>
      <vt:lpstr>Arial</vt:lpstr>
      <vt:lpstr>Arial Black</vt:lpstr>
      <vt:lpstr>Arial Rounded MT Bold</vt:lpstr>
      <vt:lpstr>Calibri</vt:lpstr>
      <vt:lpstr>Calibri Light</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Nolvia Mejia</cp:lastModifiedBy>
  <cp:revision>90</cp:revision>
  <cp:lastPrinted>2020-11-02T15:59:11Z</cp:lastPrinted>
  <dcterms:created xsi:type="dcterms:W3CDTF">2020-10-20T17:00:31Z</dcterms:created>
  <dcterms:modified xsi:type="dcterms:W3CDTF">2020-11-02T15:59:30Z</dcterms:modified>
</cp:coreProperties>
</file>